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9" r:id="rId4"/>
    <p:sldId id="301" r:id="rId5"/>
    <p:sldId id="300" r:id="rId6"/>
    <p:sldId id="302" r:id="rId7"/>
    <p:sldId id="303" r:id="rId8"/>
    <p:sldId id="283" r:id="rId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34"/>
    <p:restoredTop sz="94249" autoAdjust="0"/>
  </p:normalViewPr>
  <p:slideViewPr>
    <p:cSldViewPr snapToGrid="0" snapToObjects="1">
      <p:cViewPr>
        <p:scale>
          <a:sx n="89" d="100"/>
          <a:sy n="89" d="100"/>
        </p:scale>
        <p:origin x="-49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3/7/23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3/7/23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ublicidad.luxotour.com/MiMarruecos/Visita%20zocos.web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A910FB-300D-50EB-A90A-48BBDEDA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1213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59F6C04-EE1A-0BD1-9180-CCD80108DB4A}"/>
              </a:ext>
            </a:extLst>
          </p:cNvPr>
          <p:cNvSpPr/>
          <p:nvPr/>
        </p:nvSpPr>
        <p:spPr>
          <a:xfrm>
            <a:off x="0" y="2777228"/>
            <a:ext cx="12191999" cy="13035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n 1" descr="Imagen que contiene Flecha&#10;&#10;Descripción generada automáticamente">
            <a:extLst>
              <a:ext uri="{FF2B5EF4-FFF2-40B4-BE49-F238E27FC236}">
                <a16:creationId xmlns:a16="http://schemas.microsoft.com/office/drawing/2014/main" id="{E196E72A-E2EC-8CF7-4AC3-E67B91E5A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578" y="3578344"/>
            <a:ext cx="2732841" cy="6144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5E870B-B9C6-A1F0-065B-C6F3530B3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155" y="2889286"/>
            <a:ext cx="7407690" cy="8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6FB31F4-43D3-9101-1B9F-4E628B07CF20}"/>
              </a:ext>
            </a:extLst>
          </p:cNvPr>
          <p:cNvSpPr/>
          <p:nvPr/>
        </p:nvSpPr>
        <p:spPr>
          <a:xfrm>
            <a:off x="6593301" y="665398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1836" t="6041" r="1836"/>
          <a:stretch/>
        </p:blipFill>
        <p:spPr>
          <a:xfrm>
            <a:off x="3458488" y="1315807"/>
            <a:ext cx="7467600" cy="4226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6428970" y="2921169"/>
            <a:ext cx="1526636" cy="1526636"/>
            <a:chOff x="6444343" y="1698172"/>
            <a:chExt cx="3015343" cy="3015343"/>
          </a:xfrm>
        </p:grpSpPr>
        <p:sp>
          <p:nvSpPr>
            <p:cNvPr id="104" name="Google Shape;104;p2">
              <a:hlinkClick r:id="rId4"/>
            </p:cNvPr>
            <p:cNvSpPr/>
            <p:nvPr/>
          </p:nvSpPr>
          <p:spPr>
            <a:xfrm>
              <a:off x="6444343" y="1698172"/>
              <a:ext cx="3015343" cy="3015343"/>
            </a:xfrm>
            <a:prstGeom prst="ellipse">
              <a:avLst/>
            </a:prstGeom>
            <a:solidFill>
              <a:srgbClr val="FFFFFF">
                <a:alpha val="8274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>
              <a:hlinkClick r:id="rId4"/>
            </p:cNvPr>
            <p:cNvSpPr/>
            <p:nvPr/>
          </p:nvSpPr>
          <p:spPr>
            <a:xfrm rot="-1849775">
              <a:off x="7411240" y="2687399"/>
              <a:ext cx="1001485" cy="863349"/>
            </a:xfrm>
            <a:prstGeom prst="triangle">
              <a:avLst>
                <a:gd name="adj" fmla="val 50000"/>
              </a:avLst>
            </a:prstGeom>
            <a:solidFill>
              <a:srgbClr val="1F38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 txBox="1"/>
          <p:nvPr/>
        </p:nvSpPr>
        <p:spPr>
          <a:xfrm>
            <a:off x="714621" y="3660264"/>
            <a:ext cx="301534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740362" y="4603515"/>
            <a:ext cx="232556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 err="1">
                <a:ea typeface="Calibri"/>
                <a:cs typeface="Calibri"/>
                <a:sym typeface="Calibri"/>
              </a:rPr>
              <a:t>Imaginez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découvrir</a:t>
            </a:r>
            <a:r>
              <a:rPr lang="es-ES" sz="1100" dirty="0">
                <a:ea typeface="Calibri"/>
                <a:cs typeface="Calibri"/>
                <a:sym typeface="Calibri"/>
              </a:rPr>
              <a:t> le plus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intéressant</a:t>
            </a:r>
            <a:r>
              <a:rPr lang="es-ES" sz="1100" dirty="0">
                <a:ea typeface="Calibri"/>
                <a:cs typeface="Calibri"/>
                <a:sym typeface="Calibri"/>
              </a:rPr>
              <a:t> de la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vieille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ville</a:t>
            </a:r>
            <a:r>
              <a:rPr lang="es-ES" sz="1100" dirty="0">
                <a:ea typeface="Calibri"/>
                <a:cs typeface="Calibri"/>
                <a:sym typeface="Calibri"/>
              </a:rPr>
              <a:t> en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formant</a:t>
            </a:r>
            <a:r>
              <a:rPr lang="es-ES" sz="1100" dirty="0">
                <a:ea typeface="Calibri"/>
                <a:cs typeface="Calibri"/>
                <a:sym typeface="Calibri"/>
              </a:rPr>
              <a:t> des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groupes</a:t>
            </a:r>
            <a:r>
              <a:rPr lang="es-ES" sz="1100" dirty="0">
                <a:ea typeface="Calibri"/>
                <a:cs typeface="Calibri"/>
                <a:sym typeface="Calibri"/>
              </a:rPr>
              <a:t> et en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profitant</a:t>
            </a:r>
            <a:r>
              <a:rPr lang="es-ES" sz="1100" dirty="0">
                <a:ea typeface="Calibri"/>
                <a:cs typeface="Calibri"/>
                <a:sym typeface="Calibri"/>
              </a:rPr>
              <a:t> de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votre</a:t>
            </a:r>
            <a:r>
              <a:rPr lang="es-ES" sz="1100" dirty="0">
                <a:ea typeface="Calibri"/>
                <a:cs typeface="Calibri"/>
                <a:sym typeface="Calibri"/>
              </a:rPr>
              <a:t>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équipe</a:t>
            </a:r>
            <a:r>
              <a:rPr lang="es-ES" sz="1100" dirty="0">
                <a:ea typeface="Calibri"/>
                <a:cs typeface="Calibri"/>
                <a:sym typeface="Calibri"/>
              </a:rPr>
              <a:t> de </a:t>
            </a:r>
            <a:r>
              <a:rPr lang="es-ES" sz="1100" dirty="0" err="1">
                <a:ea typeface="Calibri"/>
                <a:cs typeface="Calibri"/>
                <a:sym typeface="Calibri"/>
              </a:rPr>
              <a:t>clients</a:t>
            </a:r>
            <a:r>
              <a:rPr lang="es-ES" sz="1100" dirty="0"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s-ES" sz="1100" dirty="0"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 err="1">
                <a:ea typeface="Calibri"/>
                <a:cs typeface="Calibri"/>
                <a:sym typeface="Calibri"/>
              </a:rPr>
              <a:t>Oserez-vous</a:t>
            </a:r>
            <a:r>
              <a:rPr lang="es-ES" sz="1100" dirty="0">
                <a:ea typeface="Calibri"/>
                <a:cs typeface="Calibri"/>
                <a:sym typeface="Calibri"/>
              </a:rPr>
              <a:t> ?</a:t>
            </a:r>
            <a:endParaRPr sz="1100" dirty="0"/>
          </a:p>
        </p:txBody>
      </p:sp>
      <p:cxnSp>
        <p:nvCxnSpPr>
          <p:cNvPr id="108" name="Google Shape;108;p2"/>
          <p:cNvCxnSpPr/>
          <p:nvPr/>
        </p:nvCxnSpPr>
        <p:spPr>
          <a:xfrm rot="10800000" flipH="1">
            <a:off x="963385" y="3746377"/>
            <a:ext cx="1539381" cy="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143750" y="4029075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08D53F-D6E9-8A56-FB8B-ECC2B7DDF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1"/>
          <a:stretch/>
        </p:blipFill>
        <p:spPr bwMode="auto">
          <a:xfrm>
            <a:off x="3948320" y="631034"/>
            <a:ext cx="7661892" cy="55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3235EF2-F22C-BBDD-2359-EE461E1C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57"/>
          <a:stretch/>
        </p:blipFill>
        <p:spPr>
          <a:xfrm>
            <a:off x="11872911" y="1928018"/>
            <a:ext cx="1224818" cy="5005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5EC132-91C5-4489-34EE-3859C3A43C80}"/>
              </a:ext>
            </a:extLst>
          </p:cNvPr>
          <p:cNvSpPr txBox="1"/>
          <p:nvPr/>
        </p:nvSpPr>
        <p:spPr>
          <a:xfrm>
            <a:off x="581788" y="2168422"/>
            <a:ext cx="2544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 err="1"/>
              <a:t>Transfert</a:t>
            </a:r>
            <a:r>
              <a:rPr lang="es-ES" sz="1000" dirty="0"/>
              <a:t> de </a:t>
            </a:r>
            <a:r>
              <a:rPr lang="es-ES" sz="1000" dirty="0" err="1"/>
              <a:t>l’hôtel</a:t>
            </a:r>
            <a:r>
              <a:rPr lang="es-ES" sz="1000" dirty="0"/>
              <a:t> </a:t>
            </a:r>
            <a:r>
              <a:rPr lang="es-ES" sz="1000" dirty="0" err="1"/>
              <a:t>au</a:t>
            </a:r>
            <a:r>
              <a:rPr lang="es-ES" sz="1000" dirty="0"/>
              <a:t> plus </a:t>
            </a:r>
            <a:r>
              <a:rPr lang="es-ES" sz="1000" dirty="0" err="1"/>
              <a:t>profond</a:t>
            </a:r>
            <a:r>
              <a:rPr lang="es-ES" sz="1000" dirty="0"/>
              <a:t> de la </a:t>
            </a:r>
            <a:r>
              <a:rPr lang="es-ES" sz="1000" dirty="0" err="1"/>
              <a:t>médina</a:t>
            </a:r>
            <a:r>
              <a:rPr lang="es-ES" sz="1000" dirty="0"/>
              <a:t> de Marrakech </a:t>
            </a:r>
            <a:r>
              <a:rPr lang="es-ES" sz="1000" dirty="0" err="1"/>
              <a:t>où</a:t>
            </a:r>
            <a:r>
              <a:rPr lang="es-ES" sz="1000" dirty="0"/>
              <a:t> </a:t>
            </a:r>
            <a:r>
              <a:rPr lang="es-ES" sz="1000" dirty="0" err="1"/>
              <a:t>vous</a:t>
            </a:r>
            <a:r>
              <a:rPr lang="es-ES" sz="1000" dirty="0"/>
              <a:t> </a:t>
            </a:r>
            <a:r>
              <a:rPr lang="es-ES" sz="1000" dirty="0" err="1"/>
              <a:t>aurez</a:t>
            </a:r>
            <a:r>
              <a:rPr lang="es-ES" sz="1000" dirty="0"/>
              <a:t> </a:t>
            </a:r>
            <a:r>
              <a:rPr lang="es-ES" sz="1000" dirty="0" err="1"/>
              <a:t>l’occasion</a:t>
            </a:r>
            <a:r>
              <a:rPr lang="es-ES" sz="1000" dirty="0"/>
              <a:t> de </a:t>
            </a:r>
            <a:r>
              <a:rPr lang="es-ES" sz="1000" dirty="0" err="1"/>
              <a:t>visiter</a:t>
            </a:r>
            <a:r>
              <a:rPr lang="es-ES" sz="1000" dirty="0"/>
              <a:t> les </a:t>
            </a:r>
            <a:r>
              <a:rPr lang="es-ES" sz="1000" dirty="0" err="1"/>
              <a:t>merveilles</a:t>
            </a:r>
            <a:r>
              <a:rPr lang="es-ES" sz="1000" dirty="0"/>
              <a:t> qui se </a:t>
            </a:r>
            <a:r>
              <a:rPr lang="es-ES" sz="1000" dirty="0" err="1"/>
              <a:t>trouvent</a:t>
            </a:r>
            <a:r>
              <a:rPr lang="es-ES" sz="1000" dirty="0"/>
              <a:t> </a:t>
            </a:r>
            <a:r>
              <a:rPr lang="es-ES" sz="1000" dirty="0" err="1"/>
              <a:t>à</a:t>
            </a:r>
            <a:r>
              <a:rPr lang="es-ES" sz="1000" dirty="0"/>
              <a:t> </a:t>
            </a:r>
            <a:r>
              <a:rPr lang="es-ES" sz="1000" dirty="0" err="1"/>
              <a:t>l’intérieur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aimait</a:t>
            </a:r>
            <a:r>
              <a:rPr lang="es-ES" sz="1000" dirty="0"/>
              <a:t> </a:t>
            </a:r>
            <a:r>
              <a:rPr lang="es-ES" sz="1000" dirty="0" err="1"/>
              <a:t>effectuer</a:t>
            </a:r>
            <a:r>
              <a:rPr lang="es-ES" sz="1000" dirty="0"/>
              <a:t> </a:t>
            </a:r>
            <a:r>
              <a:rPr lang="es-ES" sz="1000" dirty="0" err="1"/>
              <a:t>différents</a:t>
            </a:r>
            <a:r>
              <a:rPr lang="es-ES" sz="1000" dirty="0"/>
              <a:t> </a:t>
            </a:r>
            <a:r>
              <a:rPr lang="es-ES" sz="1000" dirty="0" err="1"/>
              <a:t>rituels</a:t>
            </a:r>
            <a:r>
              <a:rPr lang="es-ES" sz="1000" dirty="0"/>
              <a:t> </a:t>
            </a:r>
            <a:r>
              <a:rPr lang="es-ES" sz="1000" dirty="0" err="1"/>
              <a:t>ou</a:t>
            </a:r>
            <a:r>
              <a:rPr lang="es-ES" sz="1000" dirty="0"/>
              <a:t> </a:t>
            </a:r>
            <a:r>
              <a:rPr lang="es-ES" sz="1000" dirty="0" err="1"/>
              <a:t>visiter</a:t>
            </a:r>
            <a:r>
              <a:rPr lang="es-ES" sz="1000" dirty="0"/>
              <a:t> des </a:t>
            </a:r>
            <a:r>
              <a:rPr lang="es-ES" sz="1000" dirty="0" err="1"/>
              <a:t>lieux</a:t>
            </a:r>
            <a:r>
              <a:rPr lang="es-ES" sz="1000" dirty="0"/>
              <a:t> de </a:t>
            </a:r>
            <a:r>
              <a:rPr lang="es-ES" sz="1000" dirty="0" err="1"/>
              <a:t>cette</a:t>
            </a:r>
            <a:r>
              <a:rPr lang="es-ES" sz="1000" dirty="0"/>
              <a:t> </a:t>
            </a:r>
            <a:r>
              <a:rPr lang="es-ES" sz="1000" dirty="0" err="1"/>
              <a:t>médina</a:t>
            </a:r>
            <a:r>
              <a:rPr lang="es-ES" sz="1000" dirty="0"/>
              <a:t> et </a:t>
            </a:r>
            <a:r>
              <a:rPr lang="es-ES" sz="1000" dirty="0" err="1"/>
              <a:t>c’est</a:t>
            </a:r>
            <a:r>
              <a:rPr lang="es-ES" sz="1000" dirty="0"/>
              <a:t> un </a:t>
            </a:r>
            <a:r>
              <a:rPr lang="es-ES" sz="1000" dirty="0" err="1"/>
              <a:t>parcours</a:t>
            </a:r>
            <a:r>
              <a:rPr lang="es-ES" sz="1000" dirty="0"/>
              <a:t> </a:t>
            </a:r>
            <a:r>
              <a:rPr lang="es-ES" sz="1000" dirty="0" err="1"/>
              <a:t>à</a:t>
            </a:r>
            <a:r>
              <a:rPr lang="es-ES" sz="1000" dirty="0"/>
              <a:t> </a:t>
            </a:r>
            <a:r>
              <a:rPr lang="es-ES" sz="1000" dirty="0" err="1"/>
              <a:t>travers</a:t>
            </a:r>
            <a:r>
              <a:rPr lang="es-ES" sz="1000" dirty="0"/>
              <a:t> </a:t>
            </a:r>
            <a:r>
              <a:rPr lang="es-ES" sz="1000" dirty="0" err="1"/>
              <a:t>certains</a:t>
            </a:r>
            <a:r>
              <a:rPr lang="es-ES" sz="1000" dirty="0"/>
              <a:t> </a:t>
            </a:r>
            <a:r>
              <a:rPr lang="es-ES" sz="1000" dirty="0" err="1"/>
              <a:t>d’entre</a:t>
            </a:r>
            <a:r>
              <a:rPr lang="es-ES" sz="1000" dirty="0"/>
              <a:t> </a:t>
            </a:r>
            <a:r>
              <a:rPr lang="es-ES" sz="1000" dirty="0" err="1"/>
              <a:t>eux</a:t>
            </a:r>
            <a:r>
              <a:rPr lang="es-ES" sz="1000" dirty="0"/>
              <a:t> qui </a:t>
            </a:r>
            <a:r>
              <a:rPr lang="es-ES" sz="1000" dirty="0" err="1"/>
              <a:t>feront</a:t>
            </a:r>
            <a:r>
              <a:rPr lang="es-ES" sz="1000" dirty="0"/>
              <a:t> </a:t>
            </a:r>
            <a:r>
              <a:rPr lang="es-ES" sz="1000" dirty="0" err="1"/>
              <a:t>revivre</a:t>
            </a:r>
            <a:r>
              <a:rPr lang="es-ES" sz="1000" dirty="0"/>
              <a:t> </a:t>
            </a:r>
            <a:r>
              <a:rPr lang="es-ES" sz="1000" dirty="0" err="1"/>
              <a:t>aux</a:t>
            </a:r>
            <a:r>
              <a:rPr lang="es-ES" sz="1000" dirty="0"/>
              <a:t> </a:t>
            </a:r>
            <a:r>
              <a:rPr lang="es-ES" sz="1000" dirty="0" err="1"/>
              <a:t>clients</a:t>
            </a:r>
            <a:r>
              <a:rPr lang="es-ES" sz="1000" dirty="0"/>
              <a:t> ces </a:t>
            </a:r>
            <a:r>
              <a:rPr lang="es-ES" sz="1000" dirty="0" err="1"/>
              <a:t>moments</a:t>
            </a:r>
            <a:r>
              <a:rPr lang="es-ES" sz="1000" dirty="0"/>
              <a:t> qui </a:t>
            </a:r>
            <a:r>
              <a:rPr lang="es-ES" sz="1000" dirty="0" err="1"/>
              <a:t>ont</a:t>
            </a:r>
            <a:r>
              <a:rPr lang="es-ES" sz="1000" dirty="0"/>
              <a:t> </a:t>
            </a:r>
            <a:r>
              <a:rPr lang="es-ES" sz="1000" dirty="0" err="1"/>
              <a:t>vécu</a:t>
            </a:r>
            <a:r>
              <a:rPr lang="es-ES" sz="1000" dirty="0"/>
              <a:t> la plus belle </a:t>
            </a:r>
            <a:r>
              <a:rPr lang="es-ES" sz="1000" dirty="0" err="1"/>
              <a:t>d’Orient</a:t>
            </a:r>
            <a:r>
              <a:rPr lang="es-ES" sz="1000" dirty="0"/>
              <a:t>. </a:t>
            </a:r>
          </a:p>
          <a:p>
            <a:pPr algn="just"/>
            <a:endParaRPr lang="es-ES" sz="1000" b="1" dirty="0"/>
          </a:p>
          <a:p>
            <a:pPr algn="just"/>
            <a:r>
              <a:rPr lang="es-ES" sz="1000" b="1" dirty="0"/>
              <a:t>La visite se </a:t>
            </a:r>
            <a:r>
              <a:rPr lang="es-ES" sz="1000" b="1" dirty="0" err="1"/>
              <a:t>compose</a:t>
            </a:r>
            <a:r>
              <a:rPr lang="es-ES" sz="1000" b="1" dirty="0"/>
              <a:t> de :</a:t>
            </a:r>
          </a:p>
          <a:p>
            <a:pPr algn="just"/>
            <a:r>
              <a:rPr lang="es-ES" sz="1000" b="1" dirty="0" err="1"/>
              <a:t>L’Essence</a:t>
            </a:r>
            <a:endParaRPr lang="es-ES" sz="1000" b="1" dirty="0"/>
          </a:p>
          <a:p>
            <a:pPr algn="just"/>
            <a:r>
              <a:rPr lang="es-ES" sz="1000" b="1" dirty="0" err="1"/>
              <a:t>Cérémonie</a:t>
            </a:r>
            <a:r>
              <a:rPr lang="es-ES" sz="1000" b="1" dirty="0"/>
              <a:t> du </a:t>
            </a:r>
            <a:r>
              <a:rPr lang="es-ES" sz="1000" b="1" dirty="0" err="1"/>
              <a:t>thé</a:t>
            </a:r>
            <a:endParaRPr lang="es-ES" sz="1000" b="1" dirty="0"/>
          </a:p>
          <a:p>
            <a:pPr algn="just"/>
            <a:r>
              <a:rPr lang="es-ES" sz="1000" b="1" dirty="0"/>
              <a:t>Lampe de Aladino</a:t>
            </a:r>
          </a:p>
          <a:p>
            <a:pPr algn="just"/>
            <a:r>
              <a:rPr lang="es-ES" sz="1000" b="1" dirty="0"/>
              <a:t>La Baraka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Ils</a:t>
            </a:r>
            <a:r>
              <a:rPr lang="es-ES" sz="1000" dirty="0"/>
              <a:t> </a:t>
            </a:r>
            <a:r>
              <a:rPr lang="es-ES" sz="1000" dirty="0" err="1"/>
              <a:t>sont</a:t>
            </a:r>
            <a:r>
              <a:rPr lang="es-ES" sz="1000" dirty="0"/>
              <a:t> </a:t>
            </a:r>
            <a:r>
              <a:rPr lang="es-ES" sz="1000" dirty="0" err="1"/>
              <a:t>logés</a:t>
            </a:r>
            <a:r>
              <a:rPr lang="es-ES" sz="1000" dirty="0"/>
              <a:t> sur </a:t>
            </a:r>
            <a:r>
              <a:rPr lang="es-ES" sz="1000" dirty="0" err="1"/>
              <a:t>l’une</a:t>
            </a:r>
            <a:r>
              <a:rPr lang="es-ES" sz="1000" dirty="0"/>
              <a:t> des </a:t>
            </a:r>
            <a:r>
              <a:rPr lang="es-ES" sz="1000" dirty="0" err="1"/>
              <a:t>terrasses</a:t>
            </a:r>
            <a:r>
              <a:rPr lang="es-ES" sz="1000" dirty="0"/>
              <a:t> qui </a:t>
            </a:r>
            <a:r>
              <a:rPr lang="es-ES" sz="1000" dirty="0" err="1"/>
              <a:t>dispose</a:t>
            </a:r>
            <a:r>
              <a:rPr lang="es-ES" sz="1000" dirty="0"/>
              <a:t> de </a:t>
            </a:r>
            <a:r>
              <a:rPr lang="es-ES" sz="1000" dirty="0" err="1"/>
              <a:t>cette</a:t>
            </a:r>
            <a:r>
              <a:rPr lang="es-ES" sz="1000" dirty="0"/>
              <a:t> </a:t>
            </a:r>
            <a:r>
              <a:rPr lang="es-ES" sz="1000" dirty="0" err="1"/>
              <a:t>célèbre</a:t>
            </a:r>
            <a:r>
              <a:rPr lang="es-ES" sz="1000" dirty="0"/>
              <a:t> place </a:t>
            </a:r>
            <a:r>
              <a:rPr lang="es-ES" sz="1000" dirty="0" err="1"/>
              <a:t>où</a:t>
            </a:r>
            <a:r>
              <a:rPr lang="es-ES" sz="1000" dirty="0"/>
              <a:t> </a:t>
            </a:r>
            <a:r>
              <a:rPr lang="es-ES" sz="1000" dirty="0" err="1"/>
              <a:t>vous</a:t>
            </a:r>
            <a:r>
              <a:rPr lang="es-ES" sz="1000" dirty="0"/>
              <a:t> </a:t>
            </a:r>
            <a:r>
              <a:rPr lang="es-ES" sz="1000" dirty="0" err="1"/>
              <a:t>pourrez</a:t>
            </a:r>
            <a:r>
              <a:rPr lang="es-ES" sz="1000" dirty="0"/>
              <a:t> </a:t>
            </a:r>
            <a:r>
              <a:rPr lang="es-ES" sz="1000" dirty="0" err="1"/>
              <a:t>voir</a:t>
            </a:r>
            <a:r>
              <a:rPr lang="es-ES" sz="1000" dirty="0"/>
              <a:t> le </a:t>
            </a:r>
            <a:r>
              <a:rPr lang="es-ES" sz="1000" dirty="0" err="1"/>
              <a:t>coucher</a:t>
            </a:r>
            <a:r>
              <a:rPr lang="es-ES" sz="1000" dirty="0"/>
              <a:t> de </a:t>
            </a:r>
            <a:r>
              <a:rPr lang="es-ES" sz="1000" dirty="0" err="1"/>
              <a:t>soleil</a:t>
            </a:r>
            <a:r>
              <a:rPr lang="es-ES" sz="1000" dirty="0"/>
              <a:t> </a:t>
            </a:r>
            <a:r>
              <a:rPr lang="es-ES" sz="1000" dirty="0" err="1"/>
              <a:t>dans</a:t>
            </a:r>
            <a:r>
              <a:rPr lang="es-ES" sz="1000" dirty="0"/>
              <a:t> </a:t>
            </a:r>
            <a:r>
              <a:rPr lang="es-ES" sz="1000" dirty="0" err="1"/>
              <a:t>cet</a:t>
            </a:r>
            <a:r>
              <a:rPr lang="es-ES" sz="1000" dirty="0"/>
              <a:t> </a:t>
            </a:r>
            <a:r>
              <a:rPr lang="es-ES" sz="1000" dirty="0" err="1"/>
              <a:t>endroit</a:t>
            </a:r>
            <a:r>
              <a:rPr lang="es-ES" sz="1000" dirty="0"/>
              <a:t>, un </a:t>
            </a:r>
            <a:r>
              <a:rPr lang="es-ES" sz="1000" dirty="0" err="1"/>
              <a:t>spectacle</a:t>
            </a:r>
            <a:r>
              <a:rPr lang="es-ES" sz="1000" dirty="0"/>
              <a:t> </a:t>
            </a:r>
            <a:r>
              <a:rPr lang="es-ES" sz="1000" dirty="0" err="1"/>
              <a:t>incroyable</a:t>
            </a:r>
            <a:r>
              <a:rPr lang="es-ES" sz="1000" dirty="0"/>
              <a:t> de </a:t>
            </a:r>
            <a:r>
              <a:rPr lang="es-ES" sz="1000" dirty="0" err="1"/>
              <a:t>lumières</a:t>
            </a:r>
            <a:r>
              <a:rPr lang="es-ES" sz="1000" dirty="0"/>
              <a:t>, </a:t>
            </a:r>
            <a:r>
              <a:rPr lang="es-ES" sz="1000" dirty="0" err="1"/>
              <a:t>l’agitation</a:t>
            </a:r>
            <a:r>
              <a:rPr lang="es-ES" sz="1000" dirty="0"/>
              <a:t> et la </a:t>
            </a:r>
            <a:r>
              <a:rPr lang="es-ES" sz="1000" dirty="0" err="1"/>
              <a:t>fumée</a:t>
            </a:r>
            <a:r>
              <a:rPr lang="es-ES" sz="1000" dirty="0"/>
              <a:t> qui </a:t>
            </a:r>
            <a:r>
              <a:rPr lang="es-ES" sz="1000" dirty="0" err="1"/>
              <a:t>dégagent</a:t>
            </a:r>
            <a:r>
              <a:rPr lang="es-ES" sz="1000" dirty="0"/>
              <a:t> le </a:t>
            </a:r>
            <a:r>
              <a:rPr lang="es-ES" sz="1000" dirty="0" err="1"/>
              <a:t>grand</a:t>
            </a:r>
            <a:r>
              <a:rPr lang="es-ES" sz="1000" dirty="0"/>
              <a:t> nombre de stands </a:t>
            </a:r>
            <a:r>
              <a:rPr lang="es-ES" sz="1000" dirty="0" err="1"/>
              <a:t>ambulants</a:t>
            </a:r>
            <a:r>
              <a:rPr lang="es-ES" sz="1000" dirty="0"/>
              <a:t> de </a:t>
            </a:r>
            <a:r>
              <a:rPr lang="es-ES" sz="1000" dirty="0" err="1"/>
              <a:t>nourriture</a:t>
            </a:r>
            <a:r>
              <a:rPr lang="es-ES" sz="1000" dirty="0"/>
              <a:t>. 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Après</a:t>
            </a:r>
            <a:r>
              <a:rPr lang="es-ES" sz="1000" dirty="0"/>
              <a:t> un </a:t>
            </a:r>
            <a:r>
              <a:rPr lang="es-ES" sz="1000" dirty="0" err="1"/>
              <a:t>moment</a:t>
            </a:r>
            <a:r>
              <a:rPr lang="es-ES" sz="1000" dirty="0"/>
              <a:t> </a:t>
            </a:r>
            <a:r>
              <a:rPr lang="es-ES" sz="1000" dirty="0" err="1"/>
              <a:t>magique</a:t>
            </a:r>
            <a:r>
              <a:rPr lang="es-ES" sz="1000" dirty="0"/>
              <a:t> </a:t>
            </a:r>
            <a:r>
              <a:rPr lang="es-ES" sz="1000" dirty="0" err="1"/>
              <a:t>dans</a:t>
            </a:r>
            <a:r>
              <a:rPr lang="es-ES" sz="1000" dirty="0"/>
              <a:t> ce </a:t>
            </a:r>
            <a:r>
              <a:rPr lang="es-ES" sz="1000" dirty="0" err="1"/>
              <a:t>lieu</a:t>
            </a:r>
            <a:r>
              <a:rPr lang="es-ES" sz="1000" dirty="0"/>
              <a:t> se </a:t>
            </a:r>
            <a:r>
              <a:rPr lang="es-ES" sz="1000" dirty="0" err="1"/>
              <a:t>dirigent</a:t>
            </a:r>
            <a:r>
              <a:rPr lang="es-ES" sz="1000" dirty="0"/>
              <a:t> en </a:t>
            </a:r>
            <a:r>
              <a:rPr lang="es-ES" sz="1000" dirty="0" err="1"/>
              <a:t>autocars</a:t>
            </a:r>
            <a:r>
              <a:rPr lang="es-ES" sz="1000" dirty="0"/>
              <a:t> </a:t>
            </a:r>
            <a:r>
              <a:rPr lang="es-ES" sz="1000" dirty="0" err="1"/>
              <a:t>vers</a:t>
            </a:r>
            <a:r>
              <a:rPr lang="es-ES" sz="1000" dirty="0"/>
              <a:t> </a:t>
            </a:r>
            <a:r>
              <a:rPr lang="es-ES" sz="1000" dirty="0" err="1"/>
              <a:t>l’hôtel</a:t>
            </a:r>
            <a:r>
              <a:rPr lang="es-ES" sz="1000" dirty="0"/>
              <a:t>, et </a:t>
            </a:r>
            <a:r>
              <a:rPr lang="es-ES" sz="1000" dirty="0" err="1"/>
              <a:t>l’arrivée</a:t>
            </a:r>
            <a:r>
              <a:rPr lang="es-ES" sz="1000" dirty="0"/>
              <a:t> </a:t>
            </a:r>
            <a:r>
              <a:rPr lang="es-ES" sz="1000" dirty="0" err="1"/>
              <a:t>au</a:t>
            </a:r>
            <a:r>
              <a:rPr lang="es-ES" sz="1000" dirty="0"/>
              <a:t> Vivac </a:t>
            </a:r>
            <a:r>
              <a:rPr lang="es-ES" sz="1000" dirty="0" err="1"/>
              <a:t>nomade</a:t>
            </a:r>
            <a:r>
              <a:rPr lang="es-ES" sz="1000" dirty="0"/>
              <a:t> </a:t>
            </a:r>
            <a:r>
              <a:rPr lang="es-ES" sz="1000" dirty="0" err="1"/>
              <a:t>exclusif</a:t>
            </a:r>
            <a:r>
              <a:rPr lang="es-ES" sz="1000" dirty="0"/>
              <a:t>.</a:t>
            </a:r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F66CCD28-E030-F1CE-0079-631EC0201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492" y="1938680"/>
            <a:ext cx="5235677" cy="15522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80B97F-0C4F-140D-BFF8-AF9EAFEFF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2914" r="73651"/>
          <a:stretch/>
        </p:blipFill>
        <p:spPr>
          <a:xfrm>
            <a:off x="527317" y="1703326"/>
            <a:ext cx="1764054" cy="5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0" y="0"/>
            <a:ext cx="3616657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B857D0-E973-D619-F09F-8D8E62C39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10271"/>
          <a:stretch/>
        </p:blipFill>
        <p:spPr bwMode="auto">
          <a:xfrm>
            <a:off x="728978" y="501650"/>
            <a:ext cx="6968607" cy="57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8F4738-0597-8164-8E96-D906E235D525}"/>
              </a:ext>
            </a:extLst>
          </p:cNvPr>
          <p:cNvSpPr txBox="1"/>
          <p:nvPr/>
        </p:nvSpPr>
        <p:spPr>
          <a:xfrm>
            <a:off x="8668520" y="3429000"/>
            <a:ext cx="3004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 err="1"/>
              <a:t>Vous</a:t>
            </a:r>
            <a:r>
              <a:rPr lang="es-ES" sz="1000" dirty="0"/>
              <a:t> </a:t>
            </a:r>
            <a:r>
              <a:rPr lang="es-ES" sz="1000" dirty="0" err="1"/>
              <a:t>vous</a:t>
            </a:r>
            <a:r>
              <a:rPr lang="es-ES" sz="1000" dirty="0"/>
              <a:t> </a:t>
            </a:r>
            <a:r>
              <a:rPr lang="es-ES" sz="1000" dirty="0" err="1"/>
              <a:t>rendrez</a:t>
            </a:r>
            <a:r>
              <a:rPr lang="es-ES" sz="1000" dirty="0"/>
              <a:t> </a:t>
            </a:r>
            <a:r>
              <a:rPr lang="es-ES" sz="1000" dirty="0" err="1"/>
              <a:t>dans</a:t>
            </a:r>
            <a:r>
              <a:rPr lang="es-ES" sz="1000" dirty="0"/>
              <a:t> le </a:t>
            </a:r>
            <a:r>
              <a:rPr lang="es-ES" sz="1000" dirty="0" err="1"/>
              <a:t>quartier</a:t>
            </a:r>
            <a:r>
              <a:rPr lang="es-ES" sz="1000" dirty="0"/>
              <a:t> des </a:t>
            </a:r>
            <a:r>
              <a:rPr lang="es-ES" sz="1000" dirty="0" err="1"/>
              <a:t>épices</a:t>
            </a:r>
            <a:r>
              <a:rPr lang="es-ES" sz="1000" dirty="0"/>
              <a:t>, </a:t>
            </a:r>
            <a:r>
              <a:rPr lang="es-ES" sz="1000" dirty="0" err="1"/>
              <a:t>où</a:t>
            </a:r>
            <a:r>
              <a:rPr lang="es-ES" sz="1000" dirty="0"/>
              <a:t> chaque </a:t>
            </a:r>
            <a:r>
              <a:rPr lang="es-ES" sz="1000" dirty="0" err="1"/>
              <a:t>recoin</a:t>
            </a:r>
            <a:r>
              <a:rPr lang="es-ES" sz="1000" dirty="0"/>
              <a:t> </a:t>
            </a:r>
            <a:r>
              <a:rPr lang="es-ES" sz="1000" dirty="0" err="1"/>
              <a:t>est</a:t>
            </a:r>
            <a:r>
              <a:rPr lang="es-ES" sz="1000" dirty="0"/>
              <a:t> </a:t>
            </a:r>
            <a:r>
              <a:rPr lang="es-ES" sz="1000" dirty="0" err="1"/>
              <a:t>magique</a:t>
            </a:r>
            <a:r>
              <a:rPr lang="es-ES" sz="1000" dirty="0"/>
              <a:t>, </a:t>
            </a:r>
            <a:r>
              <a:rPr lang="es-ES" sz="1000" dirty="0" err="1"/>
              <a:t>où</a:t>
            </a:r>
            <a:r>
              <a:rPr lang="es-ES" sz="1000" dirty="0"/>
              <a:t> les </a:t>
            </a:r>
            <a:r>
              <a:rPr lang="es-ES" sz="1000" dirty="0" err="1"/>
              <a:t>remèdes</a:t>
            </a:r>
            <a:r>
              <a:rPr lang="es-ES" sz="1000" dirty="0"/>
              <a:t> </a:t>
            </a:r>
            <a:r>
              <a:rPr lang="es-ES" sz="1000" dirty="0" err="1"/>
              <a:t>utilisés</a:t>
            </a:r>
            <a:r>
              <a:rPr lang="es-ES" sz="1000" dirty="0"/>
              <a:t> </a:t>
            </a:r>
            <a:r>
              <a:rPr lang="es-ES" sz="1000" dirty="0" err="1"/>
              <a:t>sont</a:t>
            </a:r>
            <a:r>
              <a:rPr lang="es-ES" sz="1000" dirty="0"/>
              <a:t> </a:t>
            </a:r>
            <a:r>
              <a:rPr lang="es-ES" sz="1000" dirty="0" err="1"/>
              <a:t>millénaires</a:t>
            </a:r>
            <a:r>
              <a:rPr lang="es-ES" sz="1000" dirty="0"/>
              <a:t> et </a:t>
            </a:r>
            <a:r>
              <a:rPr lang="es-ES" sz="1000" dirty="0" err="1"/>
              <a:t>où</a:t>
            </a:r>
            <a:r>
              <a:rPr lang="es-ES" sz="1000" dirty="0"/>
              <a:t> </a:t>
            </a:r>
            <a:r>
              <a:rPr lang="es-ES" sz="1000" dirty="0" err="1"/>
              <a:t>vous</a:t>
            </a:r>
            <a:r>
              <a:rPr lang="es-ES" sz="1000" dirty="0"/>
              <a:t> </a:t>
            </a:r>
            <a:r>
              <a:rPr lang="es-ES" sz="1000" dirty="0" err="1"/>
              <a:t>pourrez</a:t>
            </a:r>
            <a:r>
              <a:rPr lang="es-ES" sz="1000" dirty="0"/>
              <a:t> </a:t>
            </a:r>
            <a:r>
              <a:rPr lang="es-ES" sz="1000" dirty="0" err="1"/>
              <a:t>découvrir</a:t>
            </a:r>
            <a:r>
              <a:rPr lang="es-ES" sz="1000" dirty="0"/>
              <a:t> </a:t>
            </a:r>
            <a:r>
              <a:rPr lang="es-ES" sz="1000" dirty="0" err="1"/>
              <a:t>l’essence</a:t>
            </a:r>
            <a:r>
              <a:rPr lang="es-ES" sz="1000" dirty="0"/>
              <a:t> de </a:t>
            </a:r>
            <a:r>
              <a:rPr lang="es-ES" sz="1000" dirty="0" err="1"/>
              <a:t>Sheherezade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Après</a:t>
            </a:r>
            <a:r>
              <a:rPr lang="es-ES" sz="1000" dirty="0"/>
              <a:t> </a:t>
            </a:r>
            <a:r>
              <a:rPr lang="es-ES" sz="1000" dirty="0" err="1"/>
              <a:t>avoir</a:t>
            </a:r>
            <a:r>
              <a:rPr lang="es-ES" sz="1000" dirty="0"/>
              <a:t> </a:t>
            </a:r>
            <a:r>
              <a:rPr lang="es-ES" sz="1000" dirty="0" err="1"/>
              <a:t>appris</a:t>
            </a:r>
            <a:r>
              <a:rPr lang="es-ES" sz="1000" dirty="0"/>
              <a:t> de </a:t>
            </a:r>
            <a:r>
              <a:rPr lang="es-ES" sz="1000" dirty="0" err="1"/>
              <a:t>première</a:t>
            </a:r>
            <a:r>
              <a:rPr lang="es-ES" sz="1000" dirty="0"/>
              <a:t> </a:t>
            </a:r>
            <a:r>
              <a:rPr lang="es-ES" sz="1000" dirty="0" err="1"/>
              <a:t>main</a:t>
            </a:r>
            <a:r>
              <a:rPr lang="es-ES" sz="1000" dirty="0"/>
              <a:t> les </a:t>
            </a:r>
            <a:r>
              <a:rPr lang="es-ES" sz="1000" dirty="0" err="1"/>
              <a:t>remèdes</a:t>
            </a:r>
            <a:r>
              <a:rPr lang="es-ES" sz="1000" dirty="0"/>
              <a:t> </a:t>
            </a:r>
            <a:r>
              <a:rPr lang="es-ES" sz="1000" dirty="0" err="1"/>
              <a:t>qu’ils</a:t>
            </a:r>
            <a:r>
              <a:rPr lang="es-ES" sz="1000" dirty="0"/>
              <a:t> </a:t>
            </a:r>
            <a:r>
              <a:rPr lang="es-ES" sz="1000" dirty="0" err="1"/>
              <a:t>utilisent</a:t>
            </a:r>
            <a:r>
              <a:rPr lang="es-ES" sz="1000" dirty="0"/>
              <a:t> </a:t>
            </a:r>
            <a:r>
              <a:rPr lang="es-ES" sz="1000" dirty="0" err="1"/>
              <a:t>au</a:t>
            </a:r>
            <a:r>
              <a:rPr lang="es-ES" sz="1000" dirty="0"/>
              <a:t> </a:t>
            </a:r>
            <a:r>
              <a:rPr lang="es-ES" sz="1000" dirty="0" err="1"/>
              <a:t>Maroc</a:t>
            </a:r>
            <a:r>
              <a:rPr lang="es-ES" sz="1000" dirty="0"/>
              <a:t> </a:t>
            </a:r>
            <a:r>
              <a:rPr lang="es-ES" sz="1000" dirty="0" err="1"/>
              <a:t>profond</a:t>
            </a:r>
            <a:r>
              <a:rPr lang="es-ES" sz="1000" dirty="0"/>
              <a:t> </a:t>
            </a:r>
            <a:r>
              <a:rPr lang="es-ES" sz="1000" dirty="0" err="1"/>
              <a:t>pour</a:t>
            </a:r>
            <a:r>
              <a:rPr lang="es-ES" sz="1000" dirty="0"/>
              <a:t> le </a:t>
            </a:r>
            <a:r>
              <a:rPr lang="es-ES" sz="1000" dirty="0" err="1"/>
              <a:t>quotidien</a:t>
            </a:r>
            <a:r>
              <a:rPr lang="es-ES" sz="1000" dirty="0"/>
              <a:t>, les </a:t>
            </a:r>
            <a:r>
              <a:rPr lang="es-ES" sz="1000" dirty="0" err="1"/>
              <a:t>clients</a:t>
            </a:r>
            <a:r>
              <a:rPr lang="es-ES" sz="1000" dirty="0"/>
              <a:t> </a:t>
            </a:r>
            <a:r>
              <a:rPr lang="es-ES" sz="1000" dirty="0" err="1"/>
              <a:t>pourront</a:t>
            </a:r>
            <a:r>
              <a:rPr lang="es-ES" sz="1000" dirty="0"/>
              <a:t> </a:t>
            </a:r>
            <a:r>
              <a:rPr lang="es-ES" sz="1000" dirty="0" err="1"/>
              <a:t>découvrir</a:t>
            </a:r>
            <a:r>
              <a:rPr lang="es-ES" sz="1000" dirty="0"/>
              <a:t> </a:t>
            </a:r>
            <a:r>
              <a:rPr lang="es-ES" sz="1000" dirty="0" err="1"/>
              <a:t>l’essence</a:t>
            </a:r>
            <a:r>
              <a:rPr lang="es-ES" sz="1000" dirty="0"/>
              <a:t> </a:t>
            </a:r>
            <a:r>
              <a:rPr lang="es-ES" sz="1000" dirty="0" err="1"/>
              <a:t>qu’ils</a:t>
            </a:r>
            <a:r>
              <a:rPr lang="es-ES" sz="1000" dirty="0"/>
              <a:t> </a:t>
            </a:r>
            <a:r>
              <a:rPr lang="es-ES" sz="1000" dirty="0" err="1"/>
              <a:t>ramèneront</a:t>
            </a:r>
            <a:r>
              <a:rPr lang="es-ES" sz="1000" dirty="0"/>
              <a:t> </a:t>
            </a:r>
            <a:r>
              <a:rPr lang="es-ES" sz="1000" dirty="0" err="1"/>
              <a:t>à</a:t>
            </a:r>
            <a:r>
              <a:rPr lang="es-ES" sz="1000" dirty="0"/>
              <a:t> la </a:t>
            </a:r>
            <a:r>
              <a:rPr lang="es-ES" sz="1000" dirty="0" err="1"/>
              <a:t>maison</a:t>
            </a:r>
            <a:r>
              <a:rPr lang="es-ES" sz="1000" dirty="0"/>
              <a:t> </a:t>
            </a:r>
            <a:r>
              <a:rPr lang="es-ES" sz="1000" dirty="0" err="1"/>
              <a:t>comme</a:t>
            </a:r>
            <a:r>
              <a:rPr lang="es-ES" sz="1000" dirty="0"/>
              <a:t> souvenir, </a:t>
            </a:r>
            <a:r>
              <a:rPr lang="es-ES" sz="1000" dirty="0" err="1"/>
              <a:t>l’essence</a:t>
            </a:r>
            <a:r>
              <a:rPr lang="es-ES" sz="1000" dirty="0"/>
              <a:t> qui </a:t>
            </a:r>
            <a:r>
              <a:rPr lang="es-ES" sz="1000" dirty="0" err="1"/>
              <a:t>fait</a:t>
            </a:r>
            <a:r>
              <a:rPr lang="es-ES" sz="1000" dirty="0"/>
              <a:t> de </a:t>
            </a:r>
            <a:r>
              <a:rPr lang="es-ES" sz="1000" dirty="0" err="1"/>
              <a:t>Sheherezade</a:t>
            </a:r>
            <a:r>
              <a:rPr lang="es-ES" sz="1000" dirty="0"/>
              <a:t> une femme </a:t>
            </a:r>
            <a:r>
              <a:rPr lang="es-ES" sz="1000" dirty="0" err="1"/>
              <a:t>spéciale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dessinait</a:t>
            </a:r>
            <a:r>
              <a:rPr lang="es-ES" sz="1000" dirty="0"/>
              <a:t> son corps </a:t>
            </a:r>
            <a:r>
              <a:rPr lang="es-ES" sz="1000" dirty="0" err="1"/>
              <a:t>avec</a:t>
            </a:r>
            <a:r>
              <a:rPr lang="es-ES" sz="1000" dirty="0"/>
              <a:t> du </a:t>
            </a:r>
            <a:r>
              <a:rPr lang="es-ES" sz="1000" dirty="0" err="1"/>
              <a:t>henné</a:t>
            </a:r>
            <a:r>
              <a:rPr lang="es-ES" sz="1000" dirty="0"/>
              <a:t> et </a:t>
            </a:r>
            <a:r>
              <a:rPr lang="es-ES" sz="1000" dirty="0" err="1"/>
              <a:t>dans</a:t>
            </a:r>
            <a:r>
              <a:rPr lang="es-ES" sz="1000" dirty="0"/>
              <a:t> ce </a:t>
            </a:r>
            <a:r>
              <a:rPr lang="es-ES" sz="1000" dirty="0" err="1"/>
              <a:t>lieu</a:t>
            </a:r>
            <a:r>
              <a:rPr lang="es-ES" sz="1000" dirty="0"/>
              <a:t> </a:t>
            </a:r>
            <a:r>
              <a:rPr lang="es-ES" sz="1000" dirty="0" err="1"/>
              <a:t>tout</a:t>
            </a:r>
            <a:r>
              <a:rPr lang="es-ES" sz="1000" dirty="0"/>
              <a:t> le monde </a:t>
            </a:r>
            <a:r>
              <a:rPr lang="es-ES" sz="1000" dirty="0" err="1"/>
              <a:t>pourra</a:t>
            </a:r>
            <a:r>
              <a:rPr lang="es-ES" sz="1000" dirty="0"/>
              <a:t> </a:t>
            </a:r>
            <a:r>
              <a:rPr lang="es-ES" sz="1000" dirty="0" err="1"/>
              <a:t>dessiner</a:t>
            </a:r>
            <a:r>
              <a:rPr lang="es-ES" sz="1000" dirty="0"/>
              <a:t> ce </a:t>
            </a:r>
            <a:r>
              <a:rPr lang="es-ES" sz="1000" dirty="0" err="1"/>
              <a:t>qu’il</a:t>
            </a:r>
            <a:r>
              <a:rPr lang="es-ES" sz="1000" dirty="0"/>
              <a:t> </a:t>
            </a:r>
            <a:r>
              <a:rPr lang="es-ES" sz="1000" dirty="0" err="1"/>
              <a:t>veut</a:t>
            </a:r>
            <a:r>
              <a:rPr lang="es-ES" sz="1000" dirty="0"/>
              <a:t> </a:t>
            </a:r>
            <a:r>
              <a:rPr lang="es-ES" sz="1000" dirty="0" err="1"/>
              <a:t>au</a:t>
            </a:r>
            <a:r>
              <a:rPr lang="es-ES" sz="1000" dirty="0"/>
              <a:t> </a:t>
            </a:r>
            <a:r>
              <a:rPr lang="es-ES" sz="1000" dirty="0" err="1"/>
              <a:t>moyen</a:t>
            </a:r>
            <a:r>
              <a:rPr lang="es-ES" sz="1000" dirty="0"/>
              <a:t> de </a:t>
            </a:r>
            <a:r>
              <a:rPr lang="es-ES" sz="1000" dirty="0" err="1"/>
              <a:t>plusieurs</a:t>
            </a:r>
            <a:r>
              <a:rPr lang="es-ES" sz="1000" dirty="0"/>
              <a:t> femmes qui </a:t>
            </a:r>
            <a:r>
              <a:rPr lang="es-ES" sz="1000" dirty="0" err="1"/>
              <a:t>rendront</a:t>
            </a:r>
            <a:r>
              <a:rPr lang="es-ES" sz="1000" dirty="0"/>
              <a:t> </a:t>
            </a:r>
            <a:r>
              <a:rPr lang="es-ES" sz="1000" dirty="0" err="1"/>
              <a:t>cette</a:t>
            </a:r>
            <a:r>
              <a:rPr lang="es-ES" sz="1000" dirty="0"/>
              <a:t> </a:t>
            </a:r>
            <a:r>
              <a:rPr lang="es-ES" sz="1000" dirty="0" err="1"/>
              <a:t>expérience</a:t>
            </a:r>
            <a:r>
              <a:rPr lang="es-ES" sz="1000" dirty="0"/>
              <a:t> </a:t>
            </a:r>
            <a:r>
              <a:rPr lang="es-ES" sz="1000" dirty="0" err="1"/>
              <a:t>unique</a:t>
            </a:r>
            <a:r>
              <a:rPr lang="es-ES" sz="1000" dirty="0"/>
              <a:t>. </a:t>
            </a:r>
            <a:r>
              <a:rPr lang="es-ES" sz="1000" dirty="0" err="1"/>
              <a:t>Ici</a:t>
            </a:r>
            <a:r>
              <a:rPr lang="es-ES" sz="1000" dirty="0"/>
              <a:t>, </a:t>
            </a:r>
            <a:r>
              <a:rPr lang="es-ES" sz="1000" dirty="0" err="1"/>
              <a:t>ils</a:t>
            </a:r>
            <a:r>
              <a:rPr lang="es-ES" sz="1000" dirty="0"/>
              <a:t> </a:t>
            </a:r>
            <a:r>
              <a:rPr lang="es-ES" sz="1000" dirty="0" err="1"/>
              <a:t>reçoivent</a:t>
            </a:r>
            <a:r>
              <a:rPr lang="es-ES" sz="1000" dirty="0"/>
              <a:t> un </a:t>
            </a:r>
            <a:r>
              <a:rPr lang="es-ES" sz="1000" dirty="0" err="1"/>
              <a:t>cadeau</a:t>
            </a:r>
            <a:r>
              <a:rPr lang="es-ES" sz="1000" dirty="0"/>
              <a:t> </a:t>
            </a:r>
            <a:r>
              <a:rPr lang="es-ES" sz="1000" dirty="0" err="1"/>
              <a:t>d’un</a:t>
            </a:r>
            <a:r>
              <a:rPr lang="es-ES" sz="1000" dirty="0"/>
              <a:t> </a:t>
            </a:r>
            <a:r>
              <a:rPr lang="es-ES" sz="1000" dirty="0" err="1"/>
              <a:t>épicier</a:t>
            </a:r>
            <a:r>
              <a:rPr lang="es-ES" sz="1000" dirty="0"/>
              <a:t> </a:t>
            </a:r>
            <a:r>
              <a:rPr lang="es-ES" sz="1000" dirty="0" err="1"/>
              <a:t>chargé</a:t>
            </a:r>
            <a:r>
              <a:rPr lang="es-ES" sz="1000" dirty="0"/>
              <a:t> de Ras el </a:t>
            </a:r>
            <a:r>
              <a:rPr lang="es-ES" sz="1000" dirty="0" err="1"/>
              <a:t>Hanout</a:t>
            </a:r>
            <a:r>
              <a:rPr lang="es-ES" sz="1000" dirty="0"/>
              <a:t>, </a:t>
            </a:r>
            <a:r>
              <a:rPr lang="es-ES" sz="1000" dirty="0" err="1"/>
              <a:t>mélange</a:t>
            </a:r>
            <a:r>
              <a:rPr lang="es-ES" sz="1000" dirty="0"/>
              <a:t> de 22 </a:t>
            </a:r>
            <a:r>
              <a:rPr lang="es-ES" sz="1000" dirty="0" err="1"/>
              <a:t>épices</a:t>
            </a:r>
            <a:r>
              <a:rPr lang="es-ES" sz="1000" dirty="0"/>
              <a:t> qui </a:t>
            </a:r>
            <a:r>
              <a:rPr lang="es-ES" sz="1000" dirty="0" err="1"/>
              <a:t>feront</a:t>
            </a:r>
            <a:r>
              <a:rPr lang="es-ES" sz="1000" dirty="0"/>
              <a:t> les </a:t>
            </a:r>
            <a:r>
              <a:rPr lang="es-ES" sz="1000" dirty="0" err="1"/>
              <a:t>brochettes</a:t>
            </a:r>
            <a:r>
              <a:rPr lang="es-ES" sz="1000" dirty="0"/>
              <a:t> </a:t>
            </a:r>
            <a:r>
              <a:rPr lang="es-ES" sz="1000" dirty="0" err="1"/>
              <a:t>à</a:t>
            </a:r>
            <a:r>
              <a:rPr lang="es-ES" sz="1000" dirty="0"/>
              <a:t> la </a:t>
            </a:r>
            <a:r>
              <a:rPr lang="es-ES" sz="1000" dirty="0" err="1"/>
              <a:t>maison</a:t>
            </a:r>
            <a:r>
              <a:rPr lang="es-ES" sz="1000" dirty="0"/>
              <a:t> </a:t>
            </a:r>
            <a:r>
              <a:rPr lang="es-ES" sz="1000" dirty="0" err="1"/>
              <a:t>savent</a:t>
            </a:r>
            <a:r>
              <a:rPr lang="es-ES" sz="1000" dirty="0"/>
              <a:t> </a:t>
            </a:r>
            <a:r>
              <a:rPr lang="es-ES" sz="1000" dirty="0" err="1"/>
              <a:t>différent</a:t>
            </a:r>
            <a:r>
              <a:rPr lang="es-ES" sz="1000" dirty="0"/>
              <a:t>.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A8EF132-9FA0-79AE-8651-8DE154246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00988" y="1834597"/>
            <a:ext cx="5337554" cy="16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9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BDCFCC0-CBDF-DAB2-4B58-54B0FA3D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57" y="499408"/>
            <a:ext cx="8352071" cy="556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C5A9852-C905-8156-87C5-9AFDF3867381}"/>
              </a:ext>
            </a:extLst>
          </p:cNvPr>
          <p:cNvSpPr txBox="1"/>
          <p:nvPr/>
        </p:nvSpPr>
        <p:spPr>
          <a:xfrm>
            <a:off x="720174" y="3299760"/>
            <a:ext cx="23724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 err="1"/>
              <a:t>Sheherezade</a:t>
            </a:r>
            <a:r>
              <a:rPr lang="es-ES" sz="1100" dirty="0"/>
              <a:t> a </a:t>
            </a:r>
            <a:r>
              <a:rPr lang="es-ES" sz="1100" dirty="0" err="1"/>
              <a:t>fréquenté</a:t>
            </a:r>
            <a:r>
              <a:rPr lang="es-ES" sz="1100" dirty="0"/>
              <a:t> de </a:t>
            </a:r>
            <a:r>
              <a:rPr lang="es-ES" sz="1100" dirty="0" err="1"/>
              <a:t>petits</a:t>
            </a:r>
            <a:r>
              <a:rPr lang="es-ES" sz="1100" dirty="0"/>
              <a:t> </a:t>
            </a:r>
            <a:r>
              <a:rPr lang="es-ES" sz="1100" dirty="0" err="1"/>
              <a:t>palais</a:t>
            </a:r>
            <a:r>
              <a:rPr lang="es-ES" sz="1100" dirty="0"/>
              <a:t> de gens </a:t>
            </a:r>
            <a:r>
              <a:rPr lang="es-ES" sz="1100" dirty="0" err="1"/>
              <a:t>fortunés</a:t>
            </a:r>
            <a:r>
              <a:rPr lang="es-ES" sz="1100" dirty="0"/>
              <a:t> de la </a:t>
            </a:r>
            <a:r>
              <a:rPr lang="es-ES" sz="1100" dirty="0" err="1"/>
              <a:t>ville</a:t>
            </a:r>
            <a:r>
              <a:rPr lang="es-ES" sz="1100" dirty="0"/>
              <a:t>, ces </a:t>
            </a:r>
            <a:r>
              <a:rPr lang="es-ES" sz="1100" dirty="0" err="1"/>
              <a:t>palais</a:t>
            </a:r>
            <a:r>
              <a:rPr lang="es-ES" sz="1100" dirty="0"/>
              <a:t> </a:t>
            </a:r>
            <a:r>
              <a:rPr lang="es-ES" sz="1100" dirty="0" err="1"/>
              <a:t>sont</a:t>
            </a:r>
            <a:r>
              <a:rPr lang="es-ES" sz="1100" dirty="0"/>
              <a:t> </a:t>
            </a:r>
            <a:r>
              <a:rPr lang="es-ES" sz="1100" dirty="0" err="1"/>
              <a:t>devenus</a:t>
            </a:r>
            <a:r>
              <a:rPr lang="es-ES" sz="1100" dirty="0"/>
              <a:t> </a:t>
            </a:r>
            <a:r>
              <a:rPr lang="es-ES" sz="1100" dirty="0" err="1"/>
              <a:t>Riads</a:t>
            </a:r>
            <a:r>
              <a:rPr lang="es-ES" sz="1100" dirty="0"/>
              <a:t> </a:t>
            </a:r>
            <a:r>
              <a:rPr lang="es-ES" sz="1100" dirty="0" err="1"/>
              <a:t>aujourd’hui</a:t>
            </a:r>
            <a:r>
              <a:rPr lang="es-ES" sz="1100" dirty="0"/>
              <a:t> et </a:t>
            </a:r>
            <a:r>
              <a:rPr lang="es-ES" sz="1100" dirty="0" err="1"/>
              <a:t>dans</a:t>
            </a:r>
            <a:r>
              <a:rPr lang="es-ES" sz="1100" dirty="0"/>
              <a:t> ces </a:t>
            </a:r>
            <a:r>
              <a:rPr lang="es-ES" sz="1100" dirty="0" err="1"/>
              <a:t>palais</a:t>
            </a:r>
            <a:r>
              <a:rPr lang="es-ES" sz="1100" dirty="0"/>
              <a:t> </a:t>
            </a:r>
            <a:r>
              <a:rPr lang="es-ES" sz="1100" dirty="0" err="1"/>
              <a:t>pourront</a:t>
            </a:r>
            <a:r>
              <a:rPr lang="es-ES" sz="1100" dirty="0"/>
              <a:t> </a:t>
            </a:r>
            <a:r>
              <a:rPr lang="es-ES" sz="1100" dirty="0" err="1"/>
              <a:t>expérimenter</a:t>
            </a:r>
            <a:r>
              <a:rPr lang="es-ES" sz="1100" dirty="0"/>
              <a:t> la </a:t>
            </a:r>
            <a:r>
              <a:rPr lang="es-ES" sz="1100" dirty="0" err="1"/>
              <a:t>cérémonie</a:t>
            </a:r>
            <a:r>
              <a:rPr lang="es-ES" sz="1100" dirty="0"/>
              <a:t> du </a:t>
            </a:r>
            <a:r>
              <a:rPr lang="es-ES" sz="1100" dirty="0" err="1"/>
              <a:t>thé</a:t>
            </a:r>
            <a:r>
              <a:rPr lang="es-ES" sz="1100" dirty="0"/>
              <a:t>. </a:t>
            </a:r>
          </a:p>
          <a:p>
            <a:pPr algn="just"/>
            <a:endParaRPr lang="es-ES" sz="1100" dirty="0"/>
          </a:p>
          <a:p>
            <a:pPr algn="just"/>
            <a:r>
              <a:rPr lang="es-ES" sz="1100" dirty="0" err="1"/>
              <a:t>Cette</a:t>
            </a:r>
            <a:r>
              <a:rPr lang="es-ES" sz="1100" dirty="0"/>
              <a:t> </a:t>
            </a:r>
            <a:r>
              <a:rPr lang="es-ES" sz="1100" dirty="0" err="1"/>
              <a:t>cérémonie</a:t>
            </a:r>
            <a:r>
              <a:rPr lang="es-ES" sz="1100" dirty="0"/>
              <a:t> </a:t>
            </a:r>
            <a:r>
              <a:rPr lang="es-ES" sz="1100" dirty="0" err="1"/>
              <a:t>est</a:t>
            </a:r>
            <a:r>
              <a:rPr lang="es-ES" sz="1100" dirty="0"/>
              <a:t> un rite </a:t>
            </a:r>
            <a:r>
              <a:rPr lang="es-ES" sz="1100" dirty="0" err="1"/>
              <a:t>authentique</a:t>
            </a:r>
            <a:r>
              <a:rPr lang="es-ES" sz="1100" dirty="0"/>
              <a:t> et un art </a:t>
            </a:r>
            <a:r>
              <a:rPr lang="es-ES" sz="1100" dirty="0" err="1"/>
              <a:t>qu’il</a:t>
            </a:r>
            <a:r>
              <a:rPr lang="es-ES" sz="1100" dirty="0"/>
              <a:t> </a:t>
            </a:r>
            <a:r>
              <a:rPr lang="es-ES" sz="1100" dirty="0" err="1"/>
              <a:t>est</a:t>
            </a:r>
            <a:r>
              <a:rPr lang="es-ES" sz="1100" dirty="0"/>
              <a:t> </a:t>
            </a:r>
            <a:r>
              <a:rPr lang="es-ES" sz="1100" dirty="0" err="1"/>
              <a:t>nécessaire</a:t>
            </a:r>
            <a:r>
              <a:rPr lang="es-ES" sz="1100" dirty="0"/>
              <a:t> </a:t>
            </a:r>
            <a:r>
              <a:rPr lang="es-ES" sz="1100" dirty="0" err="1"/>
              <a:t>d’apprendre</a:t>
            </a:r>
            <a:r>
              <a:rPr lang="es-ES" sz="1100" dirty="0"/>
              <a:t> </a:t>
            </a:r>
            <a:r>
              <a:rPr lang="es-ES" sz="1100" dirty="0" err="1"/>
              <a:t>à</a:t>
            </a:r>
            <a:r>
              <a:rPr lang="es-ES" sz="1100" dirty="0"/>
              <a:t> la </a:t>
            </a:r>
            <a:r>
              <a:rPr lang="es-ES" sz="1100" dirty="0" err="1"/>
              <a:t>perfection</a:t>
            </a:r>
            <a:r>
              <a:rPr lang="es-ES" sz="1100" dirty="0"/>
              <a:t> </a:t>
            </a:r>
            <a:r>
              <a:rPr lang="es-ES" sz="1100" dirty="0" err="1"/>
              <a:t>pour</a:t>
            </a:r>
            <a:r>
              <a:rPr lang="es-ES" sz="1100" dirty="0"/>
              <a:t> </a:t>
            </a:r>
            <a:r>
              <a:rPr lang="es-ES" sz="1100" dirty="0" err="1"/>
              <a:t>pouvoir</a:t>
            </a:r>
            <a:r>
              <a:rPr lang="es-ES" sz="1100" dirty="0"/>
              <a:t> </a:t>
            </a:r>
            <a:r>
              <a:rPr lang="es-ES" sz="1100" dirty="0" err="1"/>
              <a:t>ensuite</a:t>
            </a:r>
            <a:r>
              <a:rPr lang="es-ES" sz="1100" dirty="0"/>
              <a:t> le </a:t>
            </a:r>
            <a:r>
              <a:rPr lang="es-ES" sz="1100" dirty="0" err="1"/>
              <a:t>réaliser</a:t>
            </a:r>
            <a:r>
              <a:rPr lang="es-ES" sz="1100" dirty="0"/>
              <a:t> </a:t>
            </a:r>
            <a:r>
              <a:rPr lang="es-ES" sz="1100" dirty="0" err="1"/>
              <a:t>à</a:t>
            </a:r>
            <a:r>
              <a:rPr lang="es-ES" sz="1100" dirty="0"/>
              <a:t> la </a:t>
            </a:r>
            <a:r>
              <a:rPr lang="es-ES" sz="1100" dirty="0" err="1"/>
              <a:t>maison</a:t>
            </a:r>
            <a:r>
              <a:rPr lang="es-ES" sz="1100" dirty="0"/>
              <a:t> Le bon </a:t>
            </a:r>
            <a:r>
              <a:rPr lang="es-ES" sz="1100" dirty="0" err="1"/>
              <a:t>mélange</a:t>
            </a:r>
            <a:r>
              <a:rPr lang="es-ES" sz="1100" dirty="0"/>
              <a:t> de </a:t>
            </a:r>
            <a:r>
              <a:rPr lang="es-ES" sz="1100" dirty="0" err="1"/>
              <a:t>thé</a:t>
            </a:r>
            <a:r>
              <a:rPr lang="es-ES" sz="1100" dirty="0"/>
              <a:t>, de sucre et de </a:t>
            </a:r>
            <a:r>
              <a:rPr lang="es-ES" sz="1100" dirty="0" err="1"/>
              <a:t>menthe</a:t>
            </a:r>
            <a:r>
              <a:rPr lang="es-ES" sz="1100" dirty="0"/>
              <a:t> </a:t>
            </a:r>
            <a:r>
              <a:rPr lang="es-ES" sz="1100" dirty="0" err="1"/>
              <a:t>feront</a:t>
            </a:r>
            <a:r>
              <a:rPr lang="es-ES" sz="1100" dirty="0"/>
              <a:t> que ces </a:t>
            </a:r>
            <a:r>
              <a:rPr lang="es-ES" sz="1100" dirty="0" err="1"/>
              <a:t>boissons</a:t>
            </a:r>
            <a:r>
              <a:rPr lang="es-ES" sz="1100" dirty="0"/>
              <a:t> </a:t>
            </a:r>
            <a:r>
              <a:rPr lang="es-ES" sz="1100" dirty="0" err="1"/>
              <a:t>soient</a:t>
            </a:r>
            <a:r>
              <a:rPr lang="es-ES" sz="1100" dirty="0"/>
              <a:t> </a:t>
            </a:r>
            <a:r>
              <a:rPr lang="es-ES" sz="1100" dirty="0" err="1"/>
              <a:t>parfaites</a:t>
            </a:r>
            <a:r>
              <a:rPr lang="es-ES" sz="1100" dirty="0"/>
              <a:t>. </a:t>
            </a:r>
            <a:r>
              <a:rPr lang="es-ES" sz="1100" dirty="0" err="1"/>
              <a:t>Ils</a:t>
            </a:r>
            <a:r>
              <a:rPr lang="es-ES" sz="1100" dirty="0"/>
              <a:t> </a:t>
            </a:r>
            <a:r>
              <a:rPr lang="es-ES" sz="1100" dirty="0" err="1"/>
              <a:t>reçoivent</a:t>
            </a:r>
            <a:r>
              <a:rPr lang="es-ES" sz="1100" dirty="0"/>
              <a:t> un ensemble </a:t>
            </a:r>
            <a:r>
              <a:rPr lang="es-ES" sz="1100" dirty="0" err="1"/>
              <a:t>avec</a:t>
            </a:r>
            <a:r>
              <a:rPr lang="es-ES" sz="1100" dirty="0"/>
              <a:t> </a:t>
            </a:r>
            <a:r>
              <a:rPr lang="es-ES" sz="1100" dirty="0" err="1"/>
              <a:t>théière</a:t>
            </a:r>
            <a:r>
              <a:rPr lang="es-ES" sz="1100" dirty="0"/>
              <a:t> et des </a:t>
            </a:r>
            <a:r>
              <a:rPr lang="es-ES" sz="1100" dirty="0" err="1"/>
              <a:t>verres</a:t>
            </a:r>
            <a:r>
              <a:rPr lang="es-ES" sz="1100" dirty="0"/>
              <a:t> </a:t>
            </a:r>
            <a:r>
              <a:rPr lang="es-ES" sz="1100" dirty="0" err="1"/>
              <a:t>avec</a:t>
            </a:r>
            <a:r>
              <a:rPr lang="es-ES" sz="1100" dirty="0"/>
              <a:t> </a:t>
            </a:r>
            <a:r>
              <a:rPr lang="es-ES" sz="1100" dirty="0" err="1"/>
              <a:t>lesquels</a:t>
            </a:r>
            <a:r>
              <a:rPr lang="es-ES" sz="1100" dirty="0"/>
              <a:t> </a:t>
            </a:r>
            <a:r>
              <a:rPr lang="es-ES" sz="1100" dirty="0" err="1"/>
              <a:t>ils</a:t>
            </a:r>
            <a:r>
              <a:rPr lang="es-ES" sz="1100" dirty="0"/>
              <a:t> </a:t>
            </a:r>
            <a:r>
              <a:rPr lang="es-ES" sz="1100" dirty="0" err="1"/>
              <a:t>peuvent</a:t>
            </a:r>
            <a:r>
              <a:rPr lang="es-ES" sz="1100" dirty="0"/>
              <a:t> le faire </a:t>
            </a:r>
            <a:r>
              <a:rPr lang="es-ES" sz="1100" dirty="0" err="1"/>
              <a:t>à</a:t>
            </a:r>
            <a:r>
              <a:rPr lang="es-ES" sz="1100" dirty="0"/>
              <a:t> </a:t>
            </a:r>
            <a:r>
              <a:rPr lang="es-ES" sz="1100" dirty="0" err="1"/>
              <a:t>tout</a:t>
            </a:r>
            <a:r>
              <a:rPr lang="es-ES" sz="1100" dirty="0"/>
              <a:t> </a:t>
            </a:r>
            <a:r>
              <a:rPr lang="es-ES" sz="1100" dirty="0" err="1"/>
              <a:t>moment</a:t>
            </a:r>
            <a:r>
              <a:rPr lang="es-ES" sz="1100" dirty="0"/>
              <a:t>.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564A6902-0DB7-F85D-8752-95D20F42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8" y="2667000"/>
            <a:ext cx="1752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E2126B9-FC6C-7D7C-94C6-306D0613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6725" r="32672" b="-1924"/>
          <a:stretch/>
        </p:blipFill>
        <p:spPr bwMode="auto">
          <a:xfrm>
            <a:off x="761921" y="645909"/>
            <a:ext cx="7248992" cy="55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5890092" y="5580827"/>
            <a:ext cx="4882797" cy="8877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5A9852-C905-8156-87C5-9AFDF3867381}"/>
              </a:ext>
            </a:extLst>
          </p:cNvPr>
          <p:cNvSpPr txBox="1"/>
          <p:nvPr/>
        </p:nvSpPr>
        <p:spPr>
          <a:xfrm>
            <a:off x="8428713" y="3604532"/>
            <a:ext cx="29413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dirty="0" err="1"/>
              <a:t>Aladdin</a:t>
            </a:r>
            <a:r>
              <a:rPr lang="es-ES" sz="1100" dirty="0"/>
              <a:t> </a:t>
            </a:r>
            <a:r>
              <a:rPr lang="es-ES" sz="1100" dirty="0" err="1"/>
              <a:t>réussit</a:t>
            </a:r>
            <a:r>
              <a:rPr lang="es-ES" sz="1100" dirty="0"/>
              <a:t> </a:t>
            </a:r>
            <a:r>
              <a:rPr lang="es-ES" sz="1100" dirty="0" err="1"/>
              <a:t>à</a:t>
            </a:r>
            <a:r>
              <a:rPr lang="es-ES" sz="1100" dirty="0"/>
              <a:t> ce </a:t>
            </a:r>
            <a:r>
              <a:rPr lang="es-ES" sz="1100" dirty="0" err="1"/>
              <a:t>qu’en</a:t>
            </a:r>
            <a:r>
              <a:rPr lang="es-ES" sz="1100" dirty="0"/>
              <a:t> </a:t>
            </a:r>
            <a:r>
              <a:rPr lang="es-ES" sz="1100" dirty="0" err="1"/>
              <a:t>frottant</a:t>
            </a:r>
            <a:r>
              <a:rPr lang="es-ES" sz="1100" dirty="0"/>
              <a:t> une lampe de </a:t>
            </a:r>
            <a:r>
              <a:rPr lang="es-ES" sz="1100" dirty="0" err="1"/>
              <a:t>bronze</a:t>
            </a:r>
            <a:r>
              <a:rPr lang="es-ES" sz="1100" dirty="0"/>
              <a:t> le </a:t>
            </a:r>
            <a:r>
              <a:rPr lang="es-ES" sz="1100" dirty="0" err="1"/>
              <a:t>génie</a:t>
            </a:r>
            <a:r>
              <a:rPr lang="es-ES" sz="1100" dirty="0"/>
              <a:t> </a:t>
            </a:r>
            <a:r>
              <a:rPr lang="es-ES" sz="1100" dirty="0" err="1"/>
              <a:t>sorte</a:t>
            </a:r>
            <a:r>
              <a:rPr lang="es-ES" sz="1100" dirty="0"/>
              <a:t> et lui </a:t>
            </a:r>
            <a:r>
              <a:rPr lang="es-ES" sz="1100" dirty="0" err="1"/>
              <a:t>accorde</a:t>
            </a:r>
            <a:r>
              <a:rPr lang="es-ES" sz="1100" dirty="0"/>
              <a:t> 3 </a:t>
            </a:r>
            <a:r>
              <a:rPr lang="es-ES" sz="1100" dirty="0" err="1"/>
              <a:t>vœux</a:t>
            </a:r>
            <a:r>
              <a:rPr lang="es-ES" sz="1100" dirty="0"/>
              <a:t>.</a:t>
            </a:r>
          </a:p>
          <a:p>
            <a:pPr algn="just"/>
            <a:endParaRPr lang="es-ES" sz="1100" dirty="0"/>
          </a:p>
          <a:p>
            <a:pPr algn="just"/>
            <a:r>
              <a:rPr lang="es-ES" sz="1100" dirty="0"/>
              <a:t>Une </a:t>
            </a:r>
            <a:r>
              <a:rPr lang="es-ES" sz="1100" dirty="0" err="1"/>
              <a:t>fois</a:t>
            </a:r>
            <a:r>
              <a:rPr lang="es-ES" sz="1100" dirty="0"/>
              <a:t> </a:t>
            </a:r>
            <a:r>
              <a:rPr lang="es-ES" sz="1100" dirty="0" err="1"/>
              <a:t>dans</a:t>
            </a:r>
            <a:r>
              <a:rPr lang="es-ES" sz="1100" dirty="0"/>
              <a:t> le </a:t>
            </a:r>
            <a:r>
              <a:rPr lang="es-ES" sz="1100" dirty="0" err="1"/>
              <a:t>quartier</a:t>
            </a:r>
            <a:r>
              <a:rPr lang="es-ES" sz="1100" dirty="0"/>
              <a:t> des </a:t>
            </a:r>
            <a:r>
              <a:rPr lang="es-ES" sz="1100" dirty="0" err="1"/>
              <a:t>orfèvres</a:t>
            </a:r>
            <a:r>
              <a:rPr lang="es-ES" sz="1100" dirty="0"/>
              <a:t>, </a:t>
            </a:r>
            <a:r>
              <a:rPr lang="es-ES" sz="1100" dirty="0" err="1"/>
              <a:t>vous</a:t>
            </a:r>
            <a:r>
              <a:rPr lang="es-ES" sz="1100" dirty="0"/>
              <a:t> </a:t>
            </a:r>
            <a:r>
              <a:rPr lang="es-ES" sz="1100" dirty="0" err="1"/>
              <a:t>pourrez</a:t>
            </a:r>
            <a:r>
              <a:rPr lang="es-ES" sz="1100" dirty="0"/>
              <a:t> </a:t>
            </a:r>
            <a:r>
              <a:rPr lang="es-ES" sz="1100" dirty="0" err="1"/>
              <a:t>voir</a:t>
            </a:r>
            <a:r>
              <a:rPr lang="es-ES" sz="1100" dirty="0"/>
              <a:t> </a:t>
            </a:r>
            <a:r>
              <a:rPr lang="es-ES" sz="1100" dirty="0" err="1"/>
              <a:t>comment</a:t>
            </a:r>
            <a:r>
              <a:rPr lang="es-ES" sz="1100" dirty="0"/>
              <a:t> les </a:t>
            </a:r>
            <a:r>
              <a:rPr lang="es-ES" sz="1100" dirty="0" err="1"/>
              <a:t>artisans</a:t>
            </a:r>
            <a:r>
              <a:rPr lang="es-ES" sz="1100" dirty="0"/>
              <a:t> de </a:t>
            </a:r>
            <a:r>
              <a:rPr lang="es-ES" sz="1100" dirty="0" err="1"/>
              <a:t>cette</a:t>
            </a:r>
            <a:r>
              <a:rPr lang="es-ES" sz="1100" dirty="0"/>
              <a:t> </a:t>
            </a:r>
            <a:r>
              <a:rPr lang="es-ES" sz="1100" dirty="0" err="1"/>
              <a:t>zone</a:t>
            </a:r>
            <a:r>
              <a:rPr lang="es-ES" sz="1100" dirty="0"/>
              <a:t> </a:t>
            </a:r>
            <a:r>
              <a:rPr lang="es-ES" sz="1100" dirty="0" err="1"/>
              <a:t>réalisent</a:t>
            </a:r>
            <a:r>
              <a:rPr lang="es-ES" sz="1100" dirty="0"/>
              <a:t> </a:t>
            </a:r>
            <a:r>
              <a:rPr lang="es-ES" sz="1100" dirty="0" err="1"/>
              <a:t>toutes</a:t>
            </a:r>
            <a:r>
              <a:rPr lang="es-ES" sz="1100" dirty="0"/>
              <a:t> </a:t>
            </a:r>
            <a:r>
              <a:rPr lang="es-ES" sz="1100" dirty="0" err="1"/>
              <a:t>sortes</a:t>
            </a:r>
            <a:r>
              <a:rPr lang="es-ES" sz="1100" dirty="0"/>
              <a:t> </a:t>
            </a:r>
            <a:r>
              <a:rPr lang="es-ES" sz="1100" dirty="0" err="1"/>
              <a:t>d’objets</a:t>
            </a:r>
            <a:r>
              <a:rPr lang="es-ES" sz="1100" dirty="0"/>
              <a:t> en </a:t>
            </a:r>
            <a:r>
              <a:rPr lang="es-ES" sz="1100" dirty="0" err="1"/>
              <a:t>fer</a:t>
            </a:r>
            <a:r>
              <a:rPr lang="es-ES" sz="1100" dirty="0"/>
              <a:t> </a:t>
            </a:r>
            <a:r>
              <a:rPr lang="es-ES" sz="1100" dirty="0" err="1"/>
              <a:t>forgé</a:t>
            </a:r>
            <a:r>
              <a:rPr lang="es-ES" sz="1100" dirty="0"/>
              <a:t>.</a:t>
            </a:r>
          </a:p>
          <a:p>
            <a:pPr algn="just"/>
            <a:endParaRPr lang="es-ES" sz="1100" dirty="0"/>
          </a:p>
          <a:p>
            <a:pPr algn="just"/>
            <a:r>
              <a:rPr lang="es-ES" sz="1100" dirty="0" err="1"/>
              <a:t>Ils</a:t>
            </a:r>
            <a:r>
              <a:rPr lang="es-ES" sz="1100" dirty="0"/>
              <a:t> </a:t>
            </a:r>
            <a:r>
              <a:rPr lang="es-ES" sz="1100" dirty="0" err="1"/>
              <a:t>reçoivent</a:t>
            </a:r>
            <a:r>
              <a:rPr lang="es-ES" sz="1100" dirty="0"/>
              <a:t> une </a:t>
            </a:r>
            <a:r>
              <a:rPr lang="es-ES" sz="1100" dirty="0" err="1"/>
              <a:t>main</a:t>
            </a:r>
            <a:r>
              <a:rPr lang="es-ES" sz="1100" dirty="0"/>
              <a:t> de </a:t>
            </a:r>
            <a:r>
              <a:rPr lang="es-ES" sz="1100" dirty="0" err="1"/>
              <a:t>Fatima</a:t>
            </a:r>
            <a:r>
              <a:rPr lang="es-ES" sz="1100" dirty="0"/>
              <a:t> </a:t>
            </a:r>
            <a:r>
              <a:rPr lang="es-ES" sz="1100" dirty="0" err="1"/>
              <a:t>taillée</a:t>
            </a:r>
            <a:r>
              <a:rPr lang="es-ES" sz="1100" dirty="0"/>
              <a:t> </a:t>
            </a:r>
            <a:r>
              <a:rPr lang="es-ES" sz="1100" dirty="0" err="1"/>
              <a:t>pour</a:t>
            </a:r>
            <a:r>
              <a:rPr lang="es-ES" sz="1100" dirty="0"/>
              <a:t> se </a:t>
            </a:r>
            <a:r>
              <a:rPr lang="es-ES" sz="1100" dirty="0" err="1"/>
              <a:t>rappeler</a:t>
            </a:r>
            <a:r>
              <a:rPr lang="es-ES" sz="1100" dirty="0"/>
              <a:t> </a:t>
            </a:r>
            <a:r>
              <a:rPr lang="es-ES" sz="1100" dirty="0" err="1"/>
              <a:t>toujours</a:t>
            </a:r>
            <a:r>
              <a:rPr lang="es-ES" sz="1100" dirty="0"/>
              <a:t> le </a:t>
            </a:r>
            <a:r>
              <a:rPr lang="es-ES" sz="1100" dirty="0" err="1"/>
              <a:t>passage</a:t>
            </a:r>
            <a:r>
              <a:rPr lang="es-ES" sz="1100" dirty="0"/>
              <a:t> par </a:t>
            </a:r>
            <a:r>
              <a:rPr lang="es-ES" sz="1100" dirty="0" err="1"/>
              <a:t>cet</a:t>
            </a:r>
            <a:r>
              <a:rPr lang="es-ES" sz="1100" dirty="0"/>
              <a:t> </a:t>
            </a:r>
            <a:r>
              <a:rPr lang="es-ES" sz="1100" dirty="0" err="1"/>
              <a:t>endroit</a:t>
            </a:r>
            <a:r>
              <a:rPr lang="es-ES" sz="1100" dirty="0"/>
              <a:t>.</a:t>
            </a:r>
          </a:p>
        </p:txBody>
      </p:sp>
      <p:pic>
        <p:nvPicPr>
          <p:cNvPr id="6" name="Imagen 5" descr="Texto, Logotipo&#10;&#10;Descripción generada automáticamente">
            <a:extLst>
              <a:ext uri="{FF2B5EF4-FFF2-40B4-BE49-F238E27FC236}">
                <a16:creationId xmlns:a16="http://schemas.microsoft.com/office/drawing/2014/main" id="{A1A9485F-DF54-D614-485C-D7BA5A2C9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3" b="28528"/>
          <a:stretch/>
        </p:blipFill>
        <p:spPr>
          <a:xfrm>
            <a:off x="8317486" y="2779715"/>
            <a:ext cx="1219406" cy="410963"/>
          </a:xfrm>
          <a:prstGeom prst="rect">
            <a:avLst/>
          </a:prstGeom>
        </p:spPr>
      </p:pic>
      <p:pic>
        <p:nvPicPr>
          <p:cNvPr id="7" name="Imagen 6" descr="Texto, Logotipo&#10;&#10;Descripción generada automáticamente">
            <a:extLst>
              <a:ext uri="{FF2B5EF4-FFF2-40B4-BE49-F238E27FC236}">
                <a16:creationId xmlns:a16="http://schemas.microsoft.com/office/drawing/2014/main" id="{9AAC30F5-BEC0-E19C-9F39-E24105EBF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7"/>
          <a:stretch/>
        </p:blipFill>
        <p:spPr>
          <a:xfrm>
            <a:off x="8414216" y="2924471"/>
            <a:ext cx="2799134" cy="1009057"/>
          </a:xfrm>
          <a:prstGeom prst="rect">
            <a:avLst/>
          </a:prstGeom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02DD401F-0F7C-4691-CD6B-F131D58B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088" y="5684778"/>
            <a:ext cx="4882796" cy="8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6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143750" y="4029075"/>
            <a:ext cx="5033961" cy="2828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9883865-54B8-4A29-829E-47448427F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r="13604"/>
          <a:stretch/>
        </p:blipFill>
        <p:spPr bwMode="auto">
          <a:xfrm>
            <a:off x="4135120" y="660247"/>
            <a:ext cx="7376160" cy="55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3235EF2-F22C-BBDD-2359-EE461E1C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57"/>
          <a:stretch/>
        </p:blipFill>
        <p:spPr>
          <a:xfrm>
            <a:off x="11872911" y="1928018"/>
            <a:ext cx="1224818" cy="5005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CAF630-E84D-D184-433B-2EA78691E68A}"/>
              </a:ext>
            </a:extLst>
          </p:cNvPr>
          <p:cNvSpPr txBox="1"/>
          <p:nvPr/>
        </p:nvSpPr>
        <p:spPr>
          <a:xfrm>
            <a:off x="680720" y="3226311"/>
            <a:ext cx="24320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/>
              <a:t>Les </a:t>
            </a:r>
            <a:r>
              <a:rPr lang="es-ES" sz="1000" dirty="0" err="1"/>
              <a:t>artisans</a:t>
            </a:r>
            <a:r>
              <a:rPr lang="es-ES" sz="1000" dirty="0"/>
              <a:t> de la </a:t>
            </a:r>
            <a:r>
              <a:rPr lang="es-ES" sz="1000" dirty="0" err="1"/>
              <a:t>sculpture</a:t>
            </a:r>
            <a:r>
              <a:rPr lang="es-ES" sz="1000" dirty="0"/>
              <a:t> sur </a:t>
            </a:r>
            <a:r>
              <a:rPr lang="es-ES" sz="1000" dirty="0" err="1"/>
              <a:t>bois</a:t>
            </a:r>
            <a:r>
              <a:rPr lang="es-ES" sz="1000" dirty="0"/>
              <a:t> </a:t>
            </a:r>
            <a:r>
              <a:rPr lang="es-ES" sz="1000" dirty="0" err="1"/>
              <a:t>sont</a:t>
            </a:r>
            <a:r>
              <a:rPr lang="es-ES" sz="1000" dirty="0"/>
              <a:t> </a:t>
            </a:r>
            <a:r>
              <a:rPr lang="es-ES" sz="1000" dirty="0" err="1"/>
              <a:t>très</a:t>
            </a:r>
            <a:r>
              <a:rPr lang="es-ES" sz="1000" dirty="0"/>
              <a:t> </a:t>
            </a:r>
            <a:r>
              <a:rPr lang="es-ES" sz="1000" dirty="0" err="1"/>
              <a:t>curieux</a:t>
            </a:r>
            <a:r>
              <a:rPr lang="es-ES" sz="1000" dirty="0"/>
              <a:t> parce </a:t>
            </a:r>
            <a:r>
              <a:rPr lang="es-ES" sz="1000" dirty="0" err="1"/>
              <a:t>qu’ils</a:t>
            </a:r>
            <a:r>
              <a:rPr lang="es-ES" sz="1000" dirty="0"/>
              <a:t> </a:t>
            </a:r>
            <a:r>
              <a:rPr lang="es-ES" sz="1000" dirty="0" err="1"/>
              <a:t>sont</a:t>
            </a:r>
            <a:r>
              <a:rPr lang="es-ES" sz="1000" dirty="0"/>
              <a:t> </a:t>
            </a:r>
            <a:r>
              <a:rPr lang="es-ES" sz="1000" dirty="0" err="1"/>
              <a:t>réalisés</a:t>
            </a:r>
            <a:r>
              <a:rPr lang="es-ES" sz="1000" dirty="0"/>
              <a:t> </a:t>
            </a:r>
            <a:r>
              <a:rPr lang="es-ES" sz="1000" dirty="0" err="1"/>
              <a:t>avec</a:t>
            </a:r>
            <a:r>
              <a:rPr lang="es-ES" sz="1000" dirty="0"/>
              <a:t> un tour qui se </a:t>
            </a:r>
            <a:r>
              <a:rPr lang="es-ES" sz="1000" dirty="0" err="1"/>
              <a:t>déplace</a:t>
            </a:r>
            <a:r>
              <a:rPr lang="es-ES" sz="1000" dirty="0"/>
              <a:t> </a:t>
            </a:r>
            <a:r>
              <a:rPr lang="es-ES" sz="1000" dirty="0" err="1"/>
              <a:t>avec</a:t>
            </a:r>
            <a:r>
              <a:rPr lang="es-ES" sz="1000" dirty="0"/>
              <a:t> </a:t>
            </a:r>
            <a:r>
              <a:rPr lang="es-ES" sz="1000" dirty="0" err="1"/>
              <a:t>l’action</a:t>
            </a:r>
            <a:r>
              <a:rPr lang="es-ES" sz="1000" dirty="0"/>
              <a:t> des </a:t>
            </a:r>
            <a:r>
              <a:rPr lang="es-ES" sz="1000" dirty="0" err="1"/>
              <a:t>pieds</a:t>
            </a:r>
            <a:r>
              <a:rPr lang="es-ES" sz="1000" dirty="0"/>
              <a:t> de </a:t>
            </a:r>
            <a:r>
              <a:rPr lang="es-ES" sz="1000" dirty="0" err="1"/>
              <a:t>l’artisan</a:t>
            </a:r>
            <a:r>
              <a:rPr lang="es-ES" sz="1000" dirty="0"/>
              <a:t>. Les </a:t>
            </a:r>
            <a:r>
              <a:rPr lang="es-ES" sz="1000" dirty="0" err="1"/>
              <a:t>sculptures</a:t>
            </a:r>
            <a:r>
              <a:rPr lang="es-ES" sz="1000" dirty="0"/>
              <a:t> </a:t>
            </a:r>
            <a:r>
              <a:rPr lang="es-ES" sz="1000" dirty="0" err="1"/>
              <a:t>qu’ils</a:t>
            </a:r>
            <a:r>
              <a:rPr lang="es-ES" sz="1000" dirty="0"/>
              <a:t> </a:t>
            </a:r>
            <a:r>
              <a:rPr lang="es-ES" sz="1000" dirty="0" err="1"/>
              <a:t>réalisent</a:t>
            </a:r>
            <a:r>
              <a:rPr lang="es-ES" sz="1000" dirty="0"/>
              <a:t> </a:t>
            </a:r>
            <a:r>
              <a:rPr lang="es-ES" sz="1000" dirty="0" err="1"/>
              <a:t>sont</a:t>
            </a:r>
            <a:r>
              <a:rPr lang="es-ES" sz="1000" dirty="0"/>
              <a:t> </a:t>
            </a:r>
            <a:r>
              <a:rPr lang="es-ES" sz="1000" dirty="0" err="1"/>
              <a:t>impressionnantes</a:t>
            </a:r>
            <a:r>
              <a:rPr lang="es-ES" sz="1000" dirty="0"/>
              <a:t> et de grande </a:t>
            </a:r>
            <a:r>
              <a:rPr lang="es-ES" sz="1000" dirty="0" err="1"/>
              <a:t>valeur</a:t>
            </a:r>
            <a:r>
              <a:rPr lang="es-ES" sz="1000" dirty="0"/>
              <a:t>, </a:t>
            </a:r>
            <a:r>
              <a:rPr lang="es-ES" sz="1000" dirty="0" err="1"/>
              <a:t>Sheherezade</a:t>
            </a:r>
            <a:r>
              <a:rPr lang="es-ES" sz="1000" dirty="0"/>
              <a:t> </a:t>
            </a:r>
            <a:r>
              <a:rPr lang="es-ES" sz="1000" dirty="0" err="1"/>
              <a:t>avait</a:t>
            </a:r>
            <a:r>
              <a:rPr lang="es-ES" sz="1000" dirty="0"/>
              <a:t> </a:t>
            </a:r>
            <a:r>
              <a:rPr lang="es-ES" sz="1000" dirty="0" err="1"/>
              <a:t>l’habitude</a:t>
            </a:r>
            <a:r>
              <a:rPr lang="es-ES" sz="1000" dirty="0"/>
              <a:t> de se </a:t>
            </a:r>
            <a:r>
              <a:rPr lang="es-ES" sz="1000" dirty="0" err="1"/>
              <a:t>rendre</a:t>
            </a:r>
            <a:r>
              <a:rPr lang="es-ES" sz="1000" dirty="0"/>
              <a:t> </a:t>
            </a:r>
            <a:r>
              <a:rPr lang="es-ES" sz="1000" dirty="0" err="1"/>
              <a:t>dans</a:t>
            </a:r>
            <a:r>
              <a:rPr lang="es-ES" sz="1000" dirty="0"/>
              <a:t> </a:t>
            </a:r>
            <a:r>
              <a:rPr lang="es-ES" sz="1000" dirty="0" err="1"/>
              <a:t>l’un</a:t>
            </a:r>
            <a:r>
              <a:rPr lang="es-ES" sz="1000" dirty="0"/>
              <a:t> de ces </a:t>
            </a:r>
            <a:r>
              <a:rPr lang="es-ES" sz="1000" dirty="0" err="1"/>
              <a:t>ateliers</a:t>
            </a:r>
            <a:r>
              <a:rPr lang="es-ES" sz="1000" dirty="0"/>
              <a:t> </a:t>
            </a:r>
            <a:r>
              <a:rPr lang="es-ES" sz="1000" dirty="0" err="1"/>
              <a:t>pour</a:t>
            </a:r>
            <a:r>
              <a:rPr lang="es-ES" sz="1000" dirty="0"/>
              <a:t> </a:t>
            </a:r>
            <a:r>
              <a:rPr lang="es-ES" sz="1000" dirty="0" err="1"/>
              <a:t>acheter</a:t>
            </a:r>
            <a:r>
              <a:rPr lang="es-ES" sz="1000" dirty="0"/>
              <a:t> de la </a:t>
            </a:r>
            <a:r>
              <a:rPr lang="es-ES" sz="1000" dirty="0" err="1"/>
              <a:t>décoration</a:t>
            </a:r>
            <a:r>
              <a:rPr lang="es-ES" sz="1000" dirty="0"/>
              <a:t> </a:t>
            </a:r>
            <a:r>
              <a:rPr lang="es-ES" sz="1000" dirty="0" err="1"/>
              <a:t>pour</a:t>
            </a:r>
            <a:r>
              <a:rPr lang="es-ES" sz="1000" dirty="0"/>
              <a:t> son </a:t>
            </a:r>
            <a:r>
              <a:rPr lang="es-ES" sz="1000" dirty="0" err="1"/>
              <a:t>palais</a:t>
            </a:r>
            <a:r>
              <a:rPr lang="es-ES" sz="1000" dirty="0"/>
              <a:t>.</a:t>
            </a:r>
          </a:p>
          <a:p>
            <a:pPr algn="just"/>
            <a:endParaRPr lang="es-ES" sz="1000" dirty="0"/>
          </a:p>
          <a:p>
            <a:pPr algn="just"/>
            <a:r>
              <a:rPr lang="es-ES" sz="1000" dirty="0"/>
              <a:t>Une des </a:t>
            </a:r>
            <a:r>
              <a:rPr lang="es-ES" sz="1000" dirty="0" err="1"/>
              <a:t>tailles</a:t>
            </a:r>
            <a:r>
              <a:rPr lang="es-ES" sz="1000" dirty="0"/>
              <a:t> </a:t>
            </a:r>
            <a:r>
              <a:rPr lang="es-ES" sz="1000" dirty="0" err="1"/>
              <a:t>qu’ils</a:t>
            </a:r>
            <a:r>
              <a:rPr lang="es-ES" sz="1000" dirty="0"/>
              <a:t> </a:t>
            </a:r>
            <a:r>
              <a:rPr lang="es-ES" sz="1000" dirty="0" err="1"/>
              <a:t>font</a:t>
            </a:r>
            <a:r>
              <a:rPr lang="es-ES" sz="1000" dirty="0"/>
              <a:t> en </a:t>
            </a:r>
            <a:r>
              <a:rPr lang="es-ES" sz="1000" dirty="0" err="1"/>
              <a:t>quelques</a:t>
            </a:r>
            <a:r>
              <a:rPr lang="es-ES" sz="1000" dirty="0"/>
              <a:t> minutes </a:t>
            </a:r>
            <a:r>
              <a:rPr lang="es-ES" sz="1000" dirty="0" err="1"/>
              <a:t>est</a:t>
            </a:r>
            <a:r>
              <a:rPr lang="es-ES" sz="1000" dirty="0"/>
              <a:t> </a:t>
            </a:r>
            <a:r>
              <a:rPr lang="es-ES" sz="1000" dirty="0" err="1"/>
              <a:t>appelée</a:t>
            </a:r>
            <a:r>
              <a:rPr lang="es-ES" sz="1000" dirty="0"/>
              <a:t> La Baraka, la </a:t>
            </a:r>
            <a:r>
              <a:rPr lang="es-ES" sz="1000" dirty="0" err="1"/>
              <a:t>fortune</a:t>
            </a:r>
            <a:r>
              <a:rPr lang="es-ES" sz="1000" dirty="0"/>
              <a:t> en </a:t>
            </a:r>
            <a:r>
              <a:rPr lang="es-ES" sz="1000" dirty="0" err="1"/>
              <a:t>arabe</a:t>
            </a:r>
            <a:r>
              <a:rPr lang="es-ES" sz="1000" dirty="0"/>
              <a:t>, de </a:t>
            </a:r>
            <a:r>
              <a:rPr lang="es-ES" sz="1000" dirty="0" err="1"/>
              <a:t>sorte</a:t>
            </a:r>
            <a:r>
              <a:rPr lang="es-ES" sz="1000" dirty="0"/>
              <a:t> que les </a:t>
            </a:r>
            <a:r>
              <a:rPr lang="es-ES" sz="1000" dirty="0" err="1"/>
              <a:t>clients</a:t>
            </a:r>
            <a:r>
              <a:rPr lang="es-ES" sz="1000" dirty="0"/>
              <a:t> </a:t>
            </a:r>
            <a:r>
              <a:rPr lang="es-ES" sz="1000" dirty="0" err="1"/>
              <a:t>recevront</a:t>
            </a:r>
            <a:r>
              <a:rPr lang="es-ES" sz="1000" dirty="0"/>
              <a:t> de ces </a:t>
            </a:r>
            <a:r>
              <a:rPr lang="es-ES" sz="1000" dirty="0" err="1"/>
              <a:t>artisans</a:t>
            </a:r>
            <a:r>
              <a:rPr lang="es-ES" sz="1000" dirty="0"/>
              <a:t> </a:t>
            </a:r>
            <a:r>
              <a:rPr lang="es-ES" sz="1000" dirty="0" err="1"/>
              <a:t>leur</a:t>
            </a:r>
            <a:r>
              <a:rPr lang="es-ES" sz="1000" dirty="0"/>
              <a:t> </a:t>
            </a:r>
            <a:r>
              <a:rPr lang="es-ES" sz="1000" dirty="0" err="1"/>
              <a:t>propre</a:t>
            </a:r>
            <a:r>
              <a:rPr lang="es-ES" sz="1000" dirty="0"/>
              <a:t> Baraka qui </a:t>
            </a:r>
            <a:r>
              <a:rPr lang="es-ES" sz="1000" dirty="0" err="1"/>
              <a:t>leur</a:t>
            </a:r>
            <a:r>
              <a:rPr lang="es-ES" sz="1000" dirty="0"/>
              <a:t> </a:t>
            </a:r>
            <a:r>
              <a:rPr lang="es-ES" sz="1000" dirty="0" err="1"/>
              <a:t>fera</a:t>
            </a:r>
            <a:r>
              <a:rPr lang="es-ES" sz="1000" dirty="0"/>
              <a:t> </a:t>
            </a:r>
            <a:r>
              <a:rPr lang="es-ES" sz="1000" dirty="0" err="1"/>
              <a:t>avoir</a:t>
            </a:r>
            <a:r>
              <a:rPr lang="es-ES" sz="1000" dirty="0"/>
              <a:t> la chance </a:t>
            </a:r>
            <a:r>
              <a:rPr lang="es-ES" sz="1000" dirty="0" err="1"/>
              <a:t>tant</a:t>
            </a:r>
            <a:r>
              <a:rPr lang="es-ES" sz="1000" dirty="0"/>
              <a:t> </a:t>
            </a:r>
            <a:r>
              <a:rPr lang="es-ES" sz="1000" dirty="0" err="1"/>
              <a:t>attendue</a:t>
            </a:r>
            <a:r>
              <a:rPr lang="es-ES" sz="1000" dirty="0"/>
              <a:t>. </a:t>
            </a:r>
            <a:r>
              <a:rPr lang="es-ES" sz="1000" dirty="0" err="1"/>
              <a:t>Après</a:t>
            </a:r>
            <a:r>
              <a:rPr lang="es-ES" sz="1000" dirty="0"/>
              <a:t> </a:t>
            </a:r>
            <a:r>
              <a:rPr lang="es-ES" sz="1000" dirty="0" err="1"/>
              <a:t>avoir</a:t>
            </a:r>
            <a:r>
              <a:rPr lang="es-ES" sz="1000" dirty="0"/>
              <a:t> </a:t>
            </a:r>
            <a:r>
              <a:rPr lang="es-ES" sz="1000" dirty="0" err="1"/>
              <a:t>vu</a:t>
            </a:r>
            <a:r>
              <a:rPr lang="es-ES" sz="1000" dirty="0"/>
              <a:t> </a:t>
            </a:r>
            <a:r>
              <a:rPr lang="es-ES" sz="1000" dirty="0" err="1"/>
              <a:t>l’artisan</a:t>
            </a:r>
            <a:r>
              <a:rPr lang="es-ES" sz="1000" dirty="0"/>
              <a:t> </a:t>
            </a:r>
            <a:r>
              <a:rPr lang="es-ES" sz="1000" dirty="0" err="1"/>
              <a:t>sculpter</a:t>
            </a:r>
            <a:r>
              <a:rPr lang="es-ES" sz="1000" dirty="0"/>
              <a:t> la Baraka, </a:t>
            </a:r>
            <a:r>
              <a:rPr lang="es-ES" sz="1000" dirty="0" err="1"/>
              <a:t>ils</a:t>
            </a:r>
            <a:r>
              <a:rPr lang="es-ES" sz="1000" dirty="0"/>
              <a:t> en </a:t>
            </a:r>
            <a:r>
              <a:rPr lang="es-ES" sz="1000" dirty="0" err="1"/>
              <a:t>reçoivent</a:t>
            </a:r>
            <a:r>
              <a:rPr lang="es-ES" sz="1000" dirty="0"/>
              <a:t> une copie en </a:t>
            </a:r>
            <a:r>
              <a:rPr lang="es-ES" sz="1000" dirty="0" err="1"/>
              <a:t>cadeau</a:t>
            </a:r>
            <a:r>
              <a:rPr lang="es-ES" sz="1000" dirty="0"/>
              <a:t>.</a:t>
            </a:r>
          </a:p>
        </p:txBody>
      </p:sp>
      <p:pic>
        <p:nvPicPr>
          <p:cNvPr id="6" name="Imagen 5" descr="Imagen que contiene señal, dibujo&#10;&#10;Descripción generada automáticamente">
            <a:extLst>
              <a:ext uri="{FF2B5EF4-FFF2-40B4-BE49-F238E27FC236}">
                <a16:creationId xmlns:a16="http://schemas.microsoft.com/office/drawing/2014/main" id="{2E39F299-4068-F840-9876-26D48B72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77" y="1115891"/>
            <a:ext cx="16129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2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2FB1538-B4F1-0456-CB79-29E43C209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4"/>
          <a:stretch/>
        </p:blipFill>
        <p:spPr bwMode="auto">
          <a:xfrm>
            <a:off x="3141" y="1"/>
            <a:ext cx="12188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51A3BAE-7E54-7843-BAEE-88B47023307A}"/>
              </a:ext>
            </a:extLst>
          </p:cNvPr>
          <p:cNvSpPr/>
          <p:nvPr/>
        </p:nvSpPr>
        <p:spPr>
          <a:xfrm>
            <a:off x="-3140" y="0"/>
            <a:ext cx="12191999" cy="685800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3" name="Imagen 2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1DF2C404-8A1D-8519-786E-B29797E7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48" y="5778499"/>
            <a:ext cx="3802104" cy="85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561</Words>
  <Application>Microsoft Macintosh PowerPoint</Application>
  <PresentationFormat>Panorámica</PresentationFormat>
  <Paragraphs>34</Paragraphs>
  <Slides>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90</cp:revision>
  <dcterms:created xsi:type="dcterms:W3CDTF">2020-03-30T15:00:05Z</dcterms:created>
  <dcterms:modified xsi:type="dcterms:W3CDTF">2023-07-03T10:21:32Z</dcterms:modified>
</cp:coreProperties>
</file>