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093" r:id="rId2"/>
    <p:sldId id="257" r:id="rId3"/>
    <p:sldId id="2094" r:id="rId4"/>
    <p:sldId id="2095" r:id="rId5"/>
    <p:sldId id="2096" r:id="rId6"/>
    <p:sldId id="302" r:id="rId7"/>
    <p:sldId id="2097" r:id="rId8"/>
  </p:sldIdLst>
  <p:sldSz cx="12192000" cy="6858000"/>
  <p:notesSz cx="6797675" cy="98726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03864"/>
    <a:srgbClr val="FFDF7F"/>
    <a:srgbClr val="FFC000"/>
    <a:srgbClr val="879EB4"/>
    <a:srgbClr val="B4C7E7"/>
    <a:srgbClr val="FADDCA"/>
    <a:srgbClr val="F6C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045" autoAdjust="0"/>
    <p:restoredTop sz="94660"/>
  </p:normalViewPr>
  <p:slideViewPr>
    <p:cSldViewPr snapToGrid="0">
      <p:cViewPr>
        <p:scale>
          <a:sx n="91" d="100"/>
          <a:sy n="91" d="100"/>
        </p:scale>
        <p:origin x="14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11E5F-1D72-4E3D-BDA5-CCFCE96DAFBD}" type="datetimeFigureOut">
              <a:rPr lang="es-ES" smtClean="0"/>
              <a:t>28/6/23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067EC-DAEF-4B69-923B-6BF349E19C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6439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0E5C9-8485-EC42-AE30-3F78066E7D5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54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C9D0D3-2B46-434D-971A-094B9ECD7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AF2B59-B387-45EC-8D92-0B26D4DCB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01A929-9A7C-40D1-8455-58C997769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E4CE-11A9-4612-B1C8-9D3D651C5C0C}" type="datetimeFigureOut">
              <a:rPr lang="es-ES" smtClean="0"/>
              <a:t>28/6/23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FE7EF6-5765-4F58-854F-DE0F1F0B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D4D4D9-B366-41EA-889B-97C563876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505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E7D15A-8D98-48AA-AFAF-C76C3FF8C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630436-2BC1-47D7-AF69-2955FC8F1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36DA6A-F3B0-41BA-AF8B-27B05F88F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E4CE-11A9-4612-B1C8-9D3D651C5C0C}" type="datetimeFigureOut">
              <a:rPr lang="es-ES" smtClean="0"/>
              <a:t>28/6/23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D36D6D-6A27-4A51-8823-43F019E4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120739-533C-4EA4-B6E0-DA0AE0DF7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206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B2EDF3-6546-4061-B8FC-0F7EAAFDF2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5AD19F5-0EE7-4918-933B-F184EFF48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903956-B8D8-4219-B031-9ABC895B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E4CE-11A9-4612-B1C8-9D3D651C5C0C}" type="datetimeFigureOut">
              <a:rPr lang="es-ES" smtClean="0"/>
              <a:t>28/6/23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0EC95D-7863-49F1-947F-D0302AC02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D00128-9A97-4F8E-A207-2BC08BB19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466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2E936F-BA21-4961-BC9B-D3AA914A8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7D2AE5-3BBE-4C36-99EC-E796FBE0B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6616F2-D0E4-4B0C-9725-653E54E4C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E4CE-11A9-4612-B1C8-9D3D651C5C0C}" type="datetimeFigureOut">
              <a:rPr lang="es-ES" smtClean="0"/>
              <a:t>28/6/23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8369C6-644E-4003-86F5-B235E2DE2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77757F-CFAF-4364-A398-F48157289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0593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FD1F70-9EC6-473D-BD4C-2F73882C6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2FB489-73A1-4405-BDAD-2796B86FB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E4D683-77CB-4DD8-8F6D-8D20E23AE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E4CE-11A9-4612-B1C8-9D3D651C5C0C}" type="datetimeFigureOut">
              <a:rPr lang="es-ES" smtClean="0"/>
              <a:t>28/6/23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43E754-ED37-4C7A-84B7-CDC806F7C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8FAC36-1210-4D06-9CFD-5918A075D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09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35EC78-3E89-4590-AA7B-E53E7BD93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38B330-0A2B-4730-8279-614810647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158B73-795F-414E-ADBD-8181B52EE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833738-54DB-4BC7-A3EA-00749B3FB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E4CE-11A9-4612-B1C8-9D3D651C5C0C}" type="datetimeFigureOut">
              <a:rPr lang="es-ES" smtClean="0"/>
              <a:t>28/6/23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C23BDC-BF12-414F-8F9E-7D6E245B0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399A56-EFC2-4556-8D61-DD878D3E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745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1D9823-2B06-43FC-A1F2-1AAB30335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7D7DF6-DB29-425A-B6FA-B78906B5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997F71C-0889-4A29-89F7-AADF8005B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16421D3-787A-4970-8BB2-559B1EC08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209B464-E94F-42D4-9E88-D4FAED5D04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8CFA94-37D0-4DAC-ACEF-80A23B2FA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E4CE-11A9-4612-B1C8-9D3D651C5C0C}" type="datetimeFigureOut">
              <a:rPr lang="es-ES" smtClean="0"/>
              <a:t>28/6/23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D4465DA-C0AE-420F-8739-5FA29C4BC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B408FE7-55DC-499C-B3A1-89FCC271F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962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CCF53-C231-48A5-A5FC-C670CA13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A7ECB1-F715-436B-9BF2-7199D9350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E4CE-11A9-4612-B1C8-9D3D651C5C0C}" type="datetimeFigureOut">
              <a:rPr lang="es-ES" smtClean="0"/>
              <a:t>28/6/23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41C5C63-0084-4DEF-98AB-DF6D5C1B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197FC4-8493-40B5-8452-CF32C09DE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7440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D533C5-9DC8-4A84-B655-2F58ADD53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E4CE-11A9-4612-B1C8-9D3D651C5C0C}" type="datetimeFigureOut">
              <a:rPr lang="es-ES" smtClean="0"/>
              <a:t>28/6/23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ABE1C7C-73AC-414D-AA34-AFDA7DB18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8B8F6D5-9AC5-421A-97F0-D88F422EA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929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12A83E-F9DF-4301-ADEA-5AA345701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72FD82-5040-49EF-A846-882ED865B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F0E19F1-2CFF-417E-B517-6EAA1898B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651E99-6D69-4EA4-B2F8-9E8A9502A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E4CE-11A9-4612-B1C8-9D3D651C5C0C}" type="datetimeFigureOut">
              <a:rPr lang="es-ES" smtClean="0"/>
              <a:t>28/6/23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793F72-6BDB-4EA5-B48E-0C14C044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5815FB-D431-4C34-A81F-C681BC1B0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923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5FDDCE-B912-4254-8A58-F82C57CE3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27EEED2-E7C0-4FDF-BEC4-89DFEB213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8823425-91DA-4B50-AFE3-D767CFCCA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2B677E-06FD-492D-9BFF-3F130958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E4CE-11A9-4612-B1C8-9D3D651C5C0C}" type="datetimeFigureOut">
              <a:rPr lang="es-ES" smtClean="0"/>
              <a:t>28/6/23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D97485-39A1-496B-BA66-65AD8A48A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91F3A3-9ABB-4D48-BD9E-CC61DD934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254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027B92B-D686-4A99-8D44-6546ED4CC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AC7A64-6AB9-4823-81F4-25DB51151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1FBD7F-B8C1-4B19-A184-0D9CA81A11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0E4CE-11A9-4612-B1C8-9D3D651C5C0C}" type="datetimeFigureOut">
              <a:rPr lang="es-ES" smtClean="0"/>
              <a:t>28/6/23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76B9E5-420D-4C3D-85DC-420EC79536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1A5D00-8A1E-42E5-8FEC-AA7752DA2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B0114-9AE8-47E4-849B-6A1A6E595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18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ublicidad.luxotour.com/MiMarruecos/Visita%20zocos.web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9A910FB-300D-50EB-A90A-48BBDEDA6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12138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59F6C04-EE1A-0BD1-9180-CCD80108DB4A}"/>
              </a:ext>
            </a:extLst>
          </p:cNvPr>
          <p:cNvSpPr/>
          <p:nvPr/>
        </p:nvSpPr>
        <p:spPr>
          <a:xfrm>
            <a:off x="0" y="2777228"/>
            <a:ext cx="12191999" cy="130354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ysClr val="windowText" lastClr="000000"/>
              </a:solidFill>
            </a:endParaRPr>
          </a:p>
        </p:txBody>
      </p:sp>
      <p:pic>
        <p:nvPicPr>
          <p:cNvPr id="2" name="Imagen 1" descr="Texto&#10;&#10;Descripción generada automáticamente con confianza media">
            <a:extLst>
              <a:ext uri="{FF2B5EF4-FFF2-40B4-BE49-F238E27FC236}">
                <a16:creationId xmlns:a16="http://schemas.microsoft.com/office/drawing/2014/main" id="{223B0973-A419-C0F1-4E86-37C76D115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449" y="2777228"/>
            <a:ext cx="39751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77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6FB31F4-43D3-9101-1B9F-4E628B07CF20}"/>
              </a:ext>
            </a:extLst>
          </p:cNvPr>
          <p:cNvSpPr/>
          <p:nvPr/>
        </p:nvSpPr>
        <p:spPr>
          <a:xfrm>
            <a:off x="6593301" y="665398"/>
            <a:ext cx="5033961" cy="28289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 l="1836" t="6041" r="1836"/>
          <a:stretch/>
        </p:blipFill>
        <p:spPr>
          <a:xfrm>
            <a:off x="3458488" y="1315807"/>
            <a:ext cx="7467600" cy="42263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2"/>
          <p:cNvGrpSpPr/>
          <p:nvPr/>
        </p:nvGrpSpPr>
        <p:grpSpPr>
          <a:xfrm>
            <a:off x="6428970" y="2921169"/>
            <a:ext cx="1526636" cy="1526636"/>
            <a:chOff x="6444343" y="1698172"/>
            <a:chExt cx="3015343" cy="3015343"/>
          </a:xfrm>
        </p:grpSpPr>
        <p:sp>
          <p:nvSpPr>
            <p:cNvPr id="104" name="Google Shape;104;p2">
              <a:hlinkClick r:id="rId4"/>
            </p:cNvPr>
            <p:cNvSpPr/>
            <p:nvPr/>
          </p:nvSpPr>
          <p:spPr>
            <a:xfrm>
              <a:off x="6444343" y="1698172"/>
              <a:ext cx="3015343" cy="3015343"/>
            </a:xfrm>
            <a:prstGeom prst="ellipse">
              <a:avLst/>
            </a:prstGeom>
            <a:solidFill>
              <a:srgbClr val="FFFFFF">
                <a:alpha val="8274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>
              <a:hlinkClick r:id="rId4"/>
            </p:cNvPr>
            <p:cNvSpPr/>
            <p:nvPr/>
          </p:nvSpPr>
          <p:spPr>
            <a:xfrm rot="-1849775">
              <a:off x="7411240" y="2687399"/>
              <a:ext cx="1001485" cy="863349"/>
            </a:xfrm>
            <a:prstGeom prst="triangle">
              <a:avLst>
                <a:gd name="adj" fmla="val 50000"/>
              </a:avLst>
            </a:prstGeom>
            <a:solidFill>
              <a:srgbClr val="1F38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2"/>
          <p:cNvSpPr txBox="1"/>
          <p:nvPr/>
        </p:nvSpPr>
        <p:spPr>
          <a:xfrm>
            <a:off x="714621" y="3660264"/>
            <a:ext cx="301534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VIDEO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740361" y="4603515"/>
            <a:ext cx="2469363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dirty="0">
                <a:ea typeface="Calibri"/>
                <a:cs typeface="Calibri"/>
                <a:sym typeface="Calibri"/>
              </a:rPr>
              <a:t>Imagine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discovering</a:t>
            </a:r>
            <a:r>
              <a:rPr lang="es-ES" sz="1100" dirty="0"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the</a:t>
            </a:r>
            <a:r>
              <a:rPr lang="es-ES" sz="1100" dirty="0"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most</a:t>
            </a:r>
            <a:r>
              <a:rPr lang="es-ES" sz="1100" dirty="0"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interesting</a:t>
            </a:r>
            <a:r>
              <a:rPr lang="es-ES" sz="1100" dirty="0"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of</a:t>
            </a:r>
            <a:r>
              <a:rPr lang="es-ES" sz="1100" dirty="0"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the</a:t>
            </a:r>
            <a:r>
              <a:rPr lang="es-ES" sz="1100" dirty="0"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ancient</a:t>
            </a:r>
            <a:r>
              <a:rPr lang="es-ES" sz="1100" dirty="0"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city</a:t>
            </a:r>
            <a:r>
              <a:rPr lang="es-ES" sz="1100" dirty="0"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by</a:t>
            </a:r>
            <a:r>
              <a:rPr lang="es-ES" sz="1100" dirty="0"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forming</a:t>
            </a:r>
            <a:r>
              <a:rPr lang="es-ES" sz="1100" dirty="0"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groups</a:t>
            </a:r>
            <a:r>
              <a:rPr lang="es-ES" sz="1100" dirty="0">
                <a:ea typeface="Calibri"/>
                <a:cs typeface="Calibri"/>
                <a:sym typeface="Calibri"/>
              </a:rPr>
              <a:t> and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enjoying</a:t>
            </a:r>
            <a:r>
              <a:rPr lang="es-ES" sz="1100" dirty="0"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with</a:t>
            </a:r>
            <a:r>
              <a:rPr lang="es-ES" sz="1100" dirty="0"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your</a:t>
            </a:r>
            <a:r>
              <a:rPr lang="es-ES" sz="1100" dirty="0"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clients</a:t>
            </a:r>
            <a:r>
              <a:rPr lang="es-ES" sz="1100" dirty="0"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team</a:t>
            </a:r>
            <a:r>
              <a:rPr lang="es-ES" sz="1100" dirty="0">
                <a:ea typeface="Calibri"/>
                <a:cs typeface="Calibri"/>
                <a:sym typeface="Calibri"/>
              </a:rPr>
              <a:t>.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s-ES" sz="1100" dirty="0"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dirty="0">
                <a:ea typeface="Calibri"/>
                <a:cs typeface="Calibri"/>
                <a:sym typeface="Calibri"/>
              </a:rPr>
              <a:t>Do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you</a:t>
            </a:r>
            <a:r>
              <a:rPr lang="es-ES" sz="1100" dirty="0"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dare</a:t>
            </a:r>
            <a:r>
              <a:rPr lang="es-ES" sz="1100" dirty="0">
                <a:ea typeface="Calibri"/>
                <a:cs typeface="Calibri"/>
                <a:sym typeface="Calibri"/>
              </a:rPr>
              <a:t>?</a:t>
            </a:r>
            <a:endParaRPr sz="1100" dirty="0"/>
          </a:p>
        </p:txBody>
      </p:sp>
      <p:cxnSp>
        <p:nvCxnSpPr>
          <p:cNvPr id="108" name="Google Shape;108;p2"/>
          <p:cNvCxnSpPr/>
          <p:nvPr/>
        </p:nvCxnSpPr>
        <p:spPr>
          <a:xfrm rot="10800000" flipH="1">
            <a:off x="963385" y="3746377"/>
            <a:ext cx="1539381" cy="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86AFE09-2FC4-6485-BF99-7BE1C81CDF6F}"/>
              </a:ext>
            </a:extLst>
          </p:cNvPr>
          <p:cNvSpPr/>
          <p:nvPr/>
        </p:nvSpPr>
        <p:spPr>
          <a:xfrm>
            <a:off x="7143750" y="4029075"/>
            <a:ext cx="5033961" cy="28289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A08D53F-D6E9-8A56-FB8B-ECC2B7DDF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1"/>
          <a:stretch/>
        </p:blipFill>
        <p:spPr bwMode="auto">
          <a:xfrm>
            <a:off x="3948320" y="631034"/>
            <a:ext cx="7661892" cy="559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B3235EF2-F22C-BBDD-2359-EE461E1CB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457"/>
          <a:stretch/>
        </p:blipFill>
        <p:spPr>
          <a:xfrm>
            <a:off x="11872911" y="1928018"/>
            <a:ext cx="1224818" cy="50052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5EC132-91C5-4489-34EE-3859C3A43C80}"/>
              </a:ext>
            </a:extLst>
          </p:cNvPr>
          <p:cNvSpPr txBox="1"/>
          <p:nvPr/>
        </p:nvSpPr>
        <p:spPr>
          <a:xfrm>
            <a:off x="581788" y="2168422"/>
            <a:ext cx="25448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000" dirty="0"/>
              <a:t>Transfer </a:t>
            </a:r>
            <a:r>
              <a:rPr lang="es-ES" sz="1000" dirty="0" err="1"/>
              <a:t>from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hotel </a:t>
            </a:r>
            <a:r>
              <a:rPr lang="es-ES" sz="1000" dirty="0" err="1"/>
              <a:t>to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</a:t>
            </a:r>
            <a:r>
              <a:rPr lang="es-ES" sz="1000" dirty="0" err="1"/>
              <a:t>deepest</a:t>
            </a:r>
            <a:r>
              <a:rPr lang="es-ES" sz="1000" dirty="0"/>
              <a:t> </a:t>
            </a:r>
            <a:r>
              <a:rPr lang="es-ES" sz="1000" dirty="0" err="1"/>
              <a:t>of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medina </a:t>
            </a:r>
            <a:r>
              <a:rPr lang="es-ES" sz="1000" dirty="0" err="1"/>
              <a:t>of</a:t>
            </a:r>
            <a:r>
              <a:rPr lang="es-ES" sz="1000" dirty="0"/>
              <a:t> Marrakech </a:t>
            </a:r>
            <a:r>
              <a:rPr lang="es-ES" sz="1000" dirty="0" err="1"/>
              <a:t>where</a:t>
            </a:r>
            <a:r>
              <a:rPr lang="es-ES" sz="1000" dirty="0"/>
              <a:t> </a:t>
            </a:r>
            <a:r>
              <a:rPr lang="es-ES" sz="1000" dirty="0" err="1"/>
              <a:t>you</a:t>
            </a:r>
            <a:r>
              <a:rPr lang="es-ES" sz="1000" dirty="0"/>
              <a:t> </a:t>
            </a:r>
            <a:r>
              <a:rPr lang="es-ES" sz="1000" dirty="0" err="1"/>
              <a:t>will</a:t>
            </a:r>
            <a:r>
              <a:rPr lang="es-ES" sz="1000" dirty="0"/>
              <a:t> </a:t>
            </a:r>
            <a:r>
              <a:rPr lang="es-ES" sz="1000" dirty="0" err="1"/>
              <a:t>have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</a:t>
            </a:r>
            <a:r>
              <a:rPr lang="es-ES" sz="1000" dirty="0" err="1"/>
              <a:t>opportunity</a:t>
            </a:r>
            <a:r>
              <a:rPr lang="es-ES" sz="1000" dirty="0"/>
              <a:t> </a:t>
            </a:r>
            <a:r>
              <a:rPr lang="es-ES" sz="1000" dirty="0" err="1"/>
              <a:t>to</a:t>
            </a:r>
            <a:r>
              <a:rPr lang="es-ES" sz="1000" dirty="0"/>
              <a:t> </a:t>
            </a:r>
            <a:r>
              <a:rPr lang="es-ES" sz="1000" dirty="0" err="1"/>
              <a:t>make</a:t>
            </a:r>
            <a:r>
              <a:rPr lang="es-ES" sz="1000" dirty="0"/>
              <a:t> a </a:t>
            </a:r>
            <a:r>
              <a:rPr lang="es-ES" sz="1000" dirty="0" err="1"/>
              <a:t>visit</a:t>
            </a:r>
            <a:r>
              <a:rPr lang="es-ES" sz="1000" dirty="0"/>
              <a:t> </a:t>
            </a:r>
            <a:r>
              <a:rPr lang="es-ES" sz="1000" dirty="0" err="1"/>
              <a:t>of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</a:t>
            </a:r>
            <a:r>
              <a:rPr lang="es-ES" sz="1000" dirty="0" err="1"/>
              <a:t>wonders</a:t>
            </a:r>
            <a:r>
              <a:rPr lang="es-ES" sz="1000" dirty="0"/>
              <a:t> </a:t>
            </a:r>
            <a:r>
              <a:rPr lang="es-ES" sz="1000" dirty="0" err="1"/>
              <a:t>that</a:t>
            </a:r>
            <a:r>
              <a:rPr lang="es-ES" sz="1000" dirty="0"/>
              <a:t> are </a:t>
            </a:r>
            <a:r>
              <a:rPr lang="es-ES" sz="1000" dirty="0" err="1"/>
              <a:t>inside</a:t>
            </a:r>
            <a:r>
              <a:rPr lang="es-ES" sz="1000" dirty="0"/>
              <a:t>. </a:t>
            </a:r>
            <a:r>
              <a:rPr lang="es-ES" sz="1000" dirty="0" err="1"/>
              <a:t>Sheherezade</a:t>
            </a:r>
            <a:r>
              <a:rPr lang="es-ES" sz="1000" dirty="0"/>
              <a:t> </a:t>
            </a:r>
            <a:r>
              <a:rPr lang="es-ES" sz="1000" dirty="0" err="1"/>
              <a:t>liked</a:t>
            </a:r>
            <a:r>
              <a:rPr lang="es-ES" sz="1000" dirty="0"/>
              <a:t> </a:t>
            </a:r>
            <a:r>
              <a:rPr lang="es-ES" sz="1000" dirty="0" err="1"/>
              <a:t>to</a:t>
            </a:r>
            <a:r>
              <a:rPr lang="es-ES" sz="1000" dirty="0"/>
              <a:t> </a:t>
            </a:r>
            <a:r>
              <a:rPr lang="es-ES" sz="1000" dirty="0" err="1"/>
              <a:t>perform</a:t>
            </a:r>
            <a:r>
              <a:rPr lang="es-ES" sz="1000" dirty="0"/>
              <a:t> </a:t>
            </a:r>
            <a:r>
              <a:rPr lang="es-ES" sz="1000" dirty="0" err="1"/>
              <a:t>different</a:t>
            </a:r>
            <a:r>
              <a:rPr lang="es-ES" sz="1000" dirty="0"/>
              <a:t> </a:t>
            </a:r>
            <a:r>
              <a:rPr lang="es-ES" sz="1000" dirty="0" err="1"/>
              <a:t>rituals</a:t>
            </a:r>
            <a:r>
              <a:rPr lang="es-ES" sz="1000" dirty="0"/>
              <a:t> </a:t>
            </a:r>
            <a:r>
              <a:rPr lang="es-ES" sz="1000" dirty="0" err="1"/>
              <a:t>or</a:t>
            </a:r>
            <a:r>
              <a:rPr lang="es-ES" sz="1000" dirty="0"/>
              <a:t> </a:t>
            </a:r>
            <a:r>
              <a:rPr lang="es-ES" sz="1000" dirty="0" err="1"/>
              <a:t>visit</a:t>
            </a:r>
            <a:r>
              <a:rPr lang="es-ES" sz="1000" dirty="0"/>
              <a:t> places </a:t>
            </a:r>
            <a:r>
              <a:rPr lang="es-ES" sz="1000" dirty="0" err="1"/>
              <a:t>of</a:t>
            </a:r>
            <a:r>
              <a:rPr lang="es-ES" sz="1000" dirty="0"/>
              <a:t> </a:t>
            </a:r>
            <a:r>
              <a:rPr lang="es-ES" sz="1000" dirty="0" err="1"/>
              <a:t>this</a:t>
            </a:r>
            <a:r>
              <a:rPr lang="es-ES" sz="1000" dirty="0"/>
              <a:t> medina and </a:t>
            </a:r>
            <a:r>
              <a:rPr lang="es-ES" sz="1000" dirty="0" err="1"/>
              <a:t>this</a:t>
            </a:r>
            <a:r>
              <a:rPr lang="es-ES" sz="1000" dirty="0"/>
              <a:t> </a:t>
            </a:r>
            <a:r>
              <a:rPr lang="es-ES" sz="1000" dirty="0" err="1"/>
              <a:t>is</a:t>
            </a:r>
            <a:r>
              <a:rPr lang="es-ES" sz="1000" dirty="0"/>
              <a:t> a tour </a:t>
            </a:r>
            <a:r>
              <a:rPr lang="es-ES" sz="1000" dirty="0" err="1"/>
              <a:t>of</a:t>
            </a:r>
            <a:r>
              <a:rPr lang="es-ES" sz="1000" dirty="0"/>
              <a:t> </a:t>
            </a:r>
            <a:r>
              <a:rPr lang="es-ES" sz="1000" dirty="0" err="1"/>
              <a:t>some</a:t>
            </a:r>
            <a:r>
              <a:rPr lang="es-ES" sz="1000" dirty="0"/>
              <a:t> </a:t>
            </a:r>
            <a:r>
              <a:rPr lang="es-ES" sz="1000" dirty="0" err="1"/>
              <a:t>of</a:t>
            </a:r>
            <a:r>
              <a:rPr lang="es-ES" sz="1000" dirty="0"/>
              <a:t> </a:t>
            </a:r>
            <a:r>
              <a:rPr lang="es-ES" sz="1000" dirty="0" err="1"/>
              <a:t>them</a:t>
            </a:r>
            <a:r>
              <a:rPr lang="es-ES" sz="1000" dirty="0"/>
              <a:t> </a:t>
            </a:r>
            <a:r>
              <a:rPr lang="es-ES" sz="1000" dirty="0" err="1"/>
              <a:t>that</a:t>
            </a:r>
            <a:r>
              <a:rPr lang="es-ES" sz="1000" dirty="0"/>
              <a:t> </a:t>
            </a:r>
            <a:r>
              <a:rPr lang="es-ES" sz="1000" dirty="0" err="1"/>
              <a:t>will</a:t>
            </a:r>
            <a:r>
              <a:rPr lang="es-ES" sz="1000" dirty="0"/>
              <a:t> </a:t>
            </a:r>
            <a:r>
              <a:rPr lang="es-ES" sz="1000" dirty="0" err="1"/>
              <a:t>make</a:t>
            </a:r>
            <a:r>
              <a:rPr lang="es-ES" sz="1000" dirty="0"/>
              <a:t> </a:t>
            </a:r>
            <a:r>
              <a:rPr lang="es-ES" sz="1000" dirty="0" err="1"/>
              <a:t>customers</a:t>
            </a:r>
            <a:r>
              <a:rPr lang="es-ES" sz="1000" dirty="0"/>
              <a:t> </a:t>
            </a:r>
            <a:r>
              <a:rPr lang="es-ES" sz="1000" dirty="0" err="1"/>
              <a:t>relive</a:t>
            </a:r>
            <a:r>
              <a:rPr lang="es-ES" sz="1000" dirty="0"/>
              <a:t> </a:t>
            </a:r>
            <a:r>
              <a:rPr lang="es-ES" sz="1000" dirty="0" err="1"/>
              <a:t>those</a:t>
            </a:r>
            <a:r>
              <a:rPr lang="es-ES" sz="1000" dirty="0"/>
              <a:t> </a:t>
            </a:r>
            <a:r>
              <a:rPr lang="es-ES" sz="1000" dirty="0" err="1"/>
              <a:t>moments</a:t>
            </a:r>
            <a:r>
              <a:rPr lang="es-ES" sz="1000" dirty="0"/>
              <a:t> </a:t>
            </a:r>
            <a:r>
              <a:rPr lang="es-ES" sz="1000" dirty="0" err="1"/>
              <a:t>that</a:t>
            </a:r>
            <a:r>
              <a:rPr lang="es-ES" sz="1000" dirty="0"/>
              <a:t> </a:t>
            </a:r>
            <a:r>
              <a:rPr lang="es-ES" sz="1000" dirty="0" err="1"/>
              <a:t>lived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</a:t>
            </a:r>
            <a:r>
              <a:rPr lang="es-ES" sz="1000" dirty="0" err="1"/>
              <a:t>most</a:t>
            </a:r>
            <a:r>
              <a:rPr lang="es-ES" sz="1000" dirty="0"/>
              <a:t> </a:t>
            </a:r>
            <a:r>
              <a:rPr lang="es-ES" sz="1000" dirty="0" err="1"/>
              <a:t>beautiful</a:t>
            </a:r>
            <a:r>
              <a:rPr lang="es-ES" sz="1000" dirty="0"/>
              <a:t> in </a:t>
            </a:r>
            <a:r>
              <a:rPr lang="es-ES" sz="1000" dirty="0" err="1"/>
              <a:t>the</a:t>
            </a:r>
            <a:r>
              <a:rPr lang="es-ES" sz="1000" dirty="0"/>
              <a:t> East. </a:t>
            </a:r>
            <a:r>
              <a:rPr lang="es-ES" sz="1000" dirty="0" err="1"/>
              <a:t>The</a:t>
            </a:r>
            <a:r>
              <a:rPr lang="es-ES" sz="1000" dirty="0"/>
              <a:t> tour </a:t>
            </a:r>
            <a:r>
              <a:rPr lang="es-ES" sz="1000" dirty="0" err="1"/>
              <a:t>is</a:t>
            </a:r>
            <a:r>
              <a:rPr lang="es-ES" sz="1000" dirty="0"/>
              <a:t> </a:t>
            </a:r>
            <a:r>
              <a:rPr lang="es-ES" sz="1000" dirty="0" err="1"/>
              <a:t>made</a:t>
            </a:r>
            <a:r>
              <a:rPr lang="es-ES" sz="1000" dirty="0"/>
              <a:t> up </a:t>
            </a:r>
            <a:r>
              <a:rPr lang="es-ES" sz="1000" dirty="0" err="1"/>
              <a:t>of</a:t>
            </a:r>
            <a:r>
              <a:rPr lang="es-ES" sz="1000" dirty="0"/>
              <a:t> :</a:t>
            </a:r>
          </a:p>
          <a:p>
            <a:pPr algn="just"/>
            <a:endParaRPr lang="es-ES" sz="10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000" dirty="0" err="1"/>
              <a:t>The</a:t>
            </a:r>
            <a:r>
              <a:rPr lang="es-ES" sz="1000" dirty="0"/>
              <a:t> </a:t>
            </a:r>
            <a:r>
              <a:rPr lang="es-ES" sz="1000" dirty="0" err="1"/>
              <a:t>Essence</a:t>
            </a:r>
            <a:r>
              <a:rPr lang="es-ES" sz="1000" dirty="0"/>
              <a:t> Tea </a:t>
            </a:r>
            <a:r>
              <a:rPr lang="es-ES" sz="1000" dirty="0" err="1"/>
              <a:t>Ceremony</a:t>
            </a:r>
            <a:endParaRPr lang="es-ES" sz="10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000" dirty="0" err="1"/>
              <a:t>Lamp</a:t>
            </a:r>
            <a:r>
              <a:rPr lang="es-ES" sz="1000" dirty="0"/>
              <a:t> </a:t>
            </a:r>
            <a:r>
              <a:rPr lang="es-ES" sz="1000" dirty="0" err="1"/>
              <a:t>of</a:t>
            </a:r>
            <a:r>
              <a:rPr lang="es-ES" sz="1000" dirty="0"/>
              <a:t> </a:t>
            </a:r>
            <a:r>
              <a:rPr lang="es-ES" sz="1000" dirty="0" err="1"/>
              <a:t>Aladdin</a:t>
            </a:r>
            <a:endParaRPr lang="es-ES" sz="10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000" dirty="0"/>
              <a:t>La Baraka</a:t>
            </a:r>
          </a:p>
          <a:p>
            <a:pPr algn="just"/>
            <a:endParaRPr lang="es-ES" sz="1000" dirty="0"/>
          </a:p>
          <a:p>
            <a:pPr algn="just"/>
            <a:r>
              <a:rPr lang="es-ES" sz="1000" dirty="0" err="1"/>
              <a:t>They</a:t>
            </a:r>
            <a:r>
              <a:rPr lang="es-ES" sz="1000" dirty="0"/>
              <a:t> are </a:t>
            </a:r>
            <a:r>
              <a:rPr lang="es-ES" sz="1000" dirty="0" err="1"/>
              <a:t>accommodated</a:t>
            </a:r>
            <a:r>
              <a:rPr lang="es-ES" sz="1000" dirty="0"/>
              <a:t> in </a:t>
            </a:r>
            <a:r>
              <a:rPr lang="es-ES" sz="1000" dirty="0" err="1"/>
              <a:t>one</a:t>
            </a:r>
            <a:r>
              <a:rPr lang="es-ES" sz="1000" dirty="0"/>
              <a:t> </a:t>
            </a:r>
            <a:r>
              <a:rPr lang="es-ES" sz="1000" dirty="0" err="1"/>
              <a:t>of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</a:t>
            </a:r>
            <a:r>
              <a:rPr lang="es-ES" sz="1000" dirty="0" err="1"/>
              <a:t>terraces</a:t>
            </a:r>
            <a:r>
              <a:rPr lang="es-ES" sz="1000" dirty="0"/>
              <a:t> </a:t>
            </a:r>
            <a:r>
              <a:rPr lang="es-ES" sz="1000" dirty="0" err="1"/>
              <a:t>with</a:t>
            </a:r>
            <a:r>
              <a:rPr lang="es-ES" sz="1000" dirty="0"/>
              <a:t> </a:t>
            </a:r>
            <a:r>
              <a:rPr lang="es-ES" sz="1000" dirty="0" err="1"/>
              <a:t>that</a:t>
            </a:r>
            <a:r>
              <a:rPr lang="es-ES" sz="1000" dirty="0"/>
              <a:t> </a:t>
            </a:r>
            <a:r>
              <a:rPr lang="es-ES" sz="1000" dirty="0" err="1"/>
              <a:t>famous</a:t>
            </a:r>
            <a:r>
              <a:rPr lang="es-ES" sz="1000" dirty="0"/>
              <a:t> </a:t>
            </a:r>
            <a:r>
              <a:rPr lang="es-ES" sz="1000" dirty="0" err="1"/>
              <a:t>square</a:t>
            </a:r>
            <a:r>
              <a:rPr lang="es-ES" sz="1000" dirty="0"/>
              <a:t> </a:t>
            </a:r>
            <a:r>
              <a:rPr lang="es-ES" sz="1000" dirty="0" err="1"/>
              <a:t>where</a:t>
            </a:r>
            <a:r>
              <a:rPr lang="es-ES" sz="1000" dirty="0"/>
              <a:t> </a:t>
            </a:r>
            <a:r>
              <a:rPr lang="es-ES" sz="1000" dirty="0" err="1"/>
              <a:t>you</a:t>
            </a:r>
            <a:r>
              <a:rPr lang="es-ES" sz="1000" dirty="0"/>
              <a:t> can </a:t>
            </a:r>
            <a:r>
              <a:rPr lang="es-ES" sz="1000" dirty="0" err="1"/>
              <a:t>see</a:t>
            </a:r>
            <a:r>
              <a:rPr lang="es-ES" sz="1000" dirty="0"/>
              <a:t> </a:t>
            </a:r>
            <a:r>
              <a:rPr lang="es-ES" sz="1000" dirty="0" err="1"/>
              <a:t>sunset</a:t>
            </a:r>
            <a:r>
              <a:rPr lang="es-ES" sz="1000" dirty="0"/>
              <a:t> in </a:t>
            </a:r>
            <a:r>
              <a:rPr lang="es-ES" sz="1000" dirty="0" err="1"/>
              <a:t>this</a:t>
            </a:r>
            <a:r>
              <a:rPr lang="es-ES" sz="1000" dirty="0"/>
              <a:t> place, </a:t>
            </a:r>
            <a:r>
              <a:rPr lang="es-ES" sz="1000" dirty="0" err="1"/>
              <a:t>an</a:t>
            </a:r>
            <a:r>
              <a:rPr lang="es-ES" sz="1000" dirty="0"/>
              <a:t> </a:t>
            </a:r>
            <a:r>
              <a:rPr lang="es-ES" sz="1000" dirty="0" err="1"/>
              <a:t>incredible</a:t>
            </a:r>
            <a:r>
              <a:rPr lang="es-ES" sz="1000" dirty="0"/>
              <a:t> show </a:t>
            </a:r>
            <a:r>
              <a:rPr lang="es-ES" sz="1000" dirty="0" err="1"/>
              <a:t>of</a:t>
            </a:r>
            <a:r>
              <a:rPr lang="es-ES" sz="1000" dirty="0"/>
              <a:t> </a:t>
            </a:r>
            <a:r>
              <a:rPr lang="es-ES" sz="1000" dirty="0" err="1"/>
              <a:t>lights</a:t>
            </a:r>
            <a:r>
              <a:rPr lang="es-ES" sz="1000" dirty="0"/>
              <a:t>, </a:t>
            </a:r>
            <a:r>
              <a:rPr lang="es-ES" sz="1000" dirty="0" err="1"/>
              <a:t>noise</a:t>
            </a:r>
            <a:r>
              <a:rPr lang="es-ES" sz="1000" dirty="0"/>
              <a:t> and </a:t>
            </a:r>
            <a:r>
              <a:rPr lang="es-ES" sz="1000" dirty="0" err="1"/>
              <a:t>smoke</a:t>
            </a:r>
            <a:r>
              <a:rPr lang="es-ES" sz="1000" dirty="0"/>
              <a:t> </a:t>
            </a:r>
            <a:r>
              <a:rPr lang="es-ES" sz="1000" dirty="0" err="1"/>
              <a:t>that</a:t>
            </a:r>
            <a:r>
              <a:rPr lang="es-ES" sz="1000" dirty="0"/>
              <a:t> </a:t>
            </a:r>
            <a:r>
              <a:rPr lang="es-ES" sz="1000" dirty="0" err="1"/>
              <a:t>give</a:t>
            </a:r>
            <a:r>
              <a:rPr lang="es-ES" sz="1000" dirty="0"/>
              <a:t> off </a:t>
            </a:r>
            <a:r>
              <a:rPr lang="es-ES" sz="1000" dirty="0" err="1"/>
              <a:t>the</a:t>
            </a:r>
            <a:r>
              <a:rPr lang="es-ES" sz="1000" dirty="0"/>
              <a:t> </a:t>
            </a:r>
            <a:r>
              <a:rPr lang="es-ES" sz="1000" dirty="0" err="1"/>
              <a:t>large</a:t>
            </a:r>
            <a:r>
              <a:rPr lang="es-ES" sz="1000" dirty="0"/>
              <a:t> </a:t>
            </a:r>
            <a:r>
              <a:rPr lang="es-ES" sz="1000" dirty="0" err="1"/>
              <a:t>number</a:t>
            </a:r>
            <a:r>
              <a:rPr lang="es-ES" sz="1000" dirty="0"/>
              <a:t> </a:t>
            </a:r>
            <a:r>
              <a:rPr lang="es-ES" sz="1000" dirty="0" err="1"/>
              <a:t>of</a:t>
            </a:r>
            <a:r>
              <a:rPr lang="es-ES" sz="1000" dirty="0"/>
              <a:t> </a:t>
            </a:r>
            <a:r>
              <a:rPr lang="es-ES" sz="1000" dirty="0" err="1"/>
              <a:t>food</a:t>
            </a:r>
            <a:r>
              <a:rPr lang="es-ES" sz="1000" dirty="0"/>
              <a:t> </a:t>
            </a:r>
            <a:r>
              <a:rPr lang="es-ES" sz="1000" dirty="0" err="1"/>
              <a:t>stalls</a:t>
            </a:r>
            <a:r>
              <a:rPr lang="es-ES" sz="1000" dirty="0"/>
              <a:t>. After a </a:t>
            </a:r>
            <a:r>
              <a:rPr lang="es-ES" sz="1000" dirty="0" err="1"/>
              <a:t>magical</a:t>
            </a:r>
            <a:r>
              <a:rPr lang="es-ES" sz="1000" dirty="0"/>
              <a:t> </a:t>
            </a:r>
            <a:r>
              <a:rPr lang="es-ES" sz="1000" dirty="0" err="1"/>
              <a:t>moment</a:t>
            </a:r>
            <a:r>
              <a:rPr lang="es-ES" sz="1000" dirty="0"/>
              <a:t> in </a:t>
            </a:r>
            <a:r>
              <a:rPr lang="es-ES" sz="1000" dirty="0" err="1"/>
              <a:t>this</a:t>
            </a:r>
            <a:r>
              <a:rPr lang="es-ES" sz="1000" dirty="0"/>
              <a:t> place head </a:t>
            </a:r>
            <a:r>
              <a:rPr lang="es-ES" sz="1000" dirty="0" err="1"/>
              <a:t>by</a:t>
            </a:r>
            <a:r>
              <a:rPr lang="es-ES" sz="1000" dirty="0"/>
              <a:t> coach </a:t>
            </a:r>
            <a:r>
              <a:rPr lang="es-ES" sz="1000" dirty="0" err="1"/>
              <a:t>towards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hotel, and </a:t>
            </a:r>
            <a:r>
              <a:rPr lang="es-ES" sz="1000" dirty="0" err="1"/>
              <a:t>arrival</a:t>
            </a:r>
            <a:r>
              <a:rPr lang="es-ES" sz="1000" dirty="0"/>
              <a:t> at </a:t>
            </a:r>
            <a:r>
              <a:rPr lang="es-ES" sz="1000" dirty="0" err="1"/>
              <a:t>the</a:t>
            </a:r>
            <a:r>
              <a:rPr lang="es-ES" sz="1000" dirty="0"/>
              <a:t> exclusive </a:t>
            </a:r>
            <a:r>
              <a:rPr lang="es-ES" sz="1000" dirty="0" err="1"/>
              <a:t>nomadic</a:t>
            </a:r>
            <a:r>
              <a:rPr lang="es-ES" sz="1000" dirty="0"/>
              <a:t> Vivac.</a:t>
            </a:r>
          </a:p>
        </p:txBody>
      </p:sp>
      <p:pic>
        <p:nvPicPr>
          <p:cNvPr id="2" name="Imagen 1" descr="Texto&#10;&#10;Descripción generada automáticamente con confianza media">
            <a:extLst>
              <a:ext uri="{FF2B5EF4-FFF2-40B4-BE49-F238E27FC236}">
                <a16:creationId xmlns:a16="http://schemas.microsoft.com/office/drawing/2014/main" id="{CF17B9B5-BA41-DD0A-9B52-6DA220BC61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7" r="827"/>
          <a:stretch/>
        </p:blipFill>
        <p:spPr>
          <a:xfrm rot="16200000">
            <a:off x="770745" y="2982401"/>
            <a:ext cx="6144637" cy="1339715"/>
          </a:xfrm>
          <a:prstGeom prst="rect">
            <a:avLst/>
          </a:prstGeom>
        </p:spPr>
      </p:pic>
      <p:pic>
        <p:nvPicPr>
          <p:cNvPr id="3" name="Imagen 2" descr="Texto&#10;&#10;Descripción generada automáticamente con confianza media">
            <a:extLst>
              <a:ext uri="{FF2B5EF4-FFF2-40B4-BE49-F238E27FC236}">
                <a16:creationId xmlns:a16="http://schemas.microsoft.com/office/drawing/2014/main" id="{EF63A4AB-167C-FE98-1F8D-A06684117C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38"/>
          <a:stretch/>
        </p:blipFill>
        <p:spPr>
          <a:xfrm>
            <a:off x="496986" y="1685985"/>
            <a:ext cx="2544870" cy="48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95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86AFE09-2FC4-6485-BF99-7BE1C81CDF6F}"/>
              </a:ext>
            </a:extLst>
          </p:cNvPr>
          <p:cNvSpPr/>
          <p:nvPr/>
        </p:nvSpPr>
        <p:spPr>
          <a:xfrm>
            <a:off x="0" y="0"/>
            <a:ext cx="3616657" cy="28289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FB857D0-E973-D619-F09F-8D8E62C39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r="10271"/>
          <a:stretch/>
        </p:blipFill>
        <p:spPr bwMode="auto">
          <a:xfrm>
            <a:off x="728978" y="501650"/>
            <a:ext cx="6968607" cy="572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98F4738-0597-8164-8E96-D906E235D525}"/>
              </a:ext>
            </a:extLst>
          </p:cNvPr>
          <p:cNvSpPr txBox="1"/>
          <p:nvPr/>
        </p:nvSpPr>
        <p:spPr>
          <a:xfrm>
            <a:off x="8218912" y="3630050"/>
            <a:ext cx="30853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000" dirty="0" err="1"/>
              <a:t>You</a:t>
            </a:r>
            <a:r>
              <a:rPr lang="es-ES" sz="1000" dirty="0"/>
              <a:t> </a:t>
            </a:r>
            <a:r>
              <a:rPr lang="es-ES" sz="1000" dirty="0" err="1"/>
              <a:t>will</a:t>
            </a:r>
            <a:r>
              <a:rPr lang="es-ES" sz="1000" dirty="0"/>
              <a:t> </a:t>
            </a:r>
            <a:r>
              <a:rPr lang="es-ES" sz="1000" dirty="0" err="1"/>
              <a:t>go</a:t>
            </a:r>
            <a:r>
              <a:rPr lang="es-ES" sz="1000" dirty="0"/>
              <a:t> </a:t>
            </a:r>
            <a:r>
              <a:rPr lang="es-ES" sz="1000" dirty="0" err="1"/>
              <a:t>to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</a:t>
            </a:r>
            <a:r>
              <a:rPr lang="es-ES" sz="1000" dirty="0" err="1"/>
              <a:t>spice</a:t>
            </a:r>
            <a:r>
              <a:rPr lang="es-ES" sz="1000" dirty="0"/>
              <a:t> </a:t>
            </a:r>
            <a:r>
              <a:rPr lang="es-ES" sz="1000" dirty="0" err="1"/>
              <a:t>district</a:t>
            </a:r>
            <a:r>
              <a:rPr lang="es-ES" sz="1000" dirty="0"/>
              <a:t>, </a:t>
            </a:r>
            <a:r>
              <a:rPr lang="es-ES" sz="1000" dirty="0" err="1"/>
              <a:t>where</a:t>
            </a:r>
            <a:r>
              <a:rPr lang="es-ES" sz="1000" dirty="0"/>
              <a:t> </a:t>
            </a:r>
            <a:r>
              <a:rPr lang="es-ES" sz="1000" dirty="0" err="1"/>
              <a:t>any</a:t>
            </a:r>
            <a:r>
              <a:rPr lang="es-ES" sz="1000" dirty="0"/>
              <a:t> </a:t>
            </a:r>
            <a:r>
              <a:rPr lang="es-ES" sz="1000" dirty="0" err="1"/>
              <a:t>corner</a:t>
            </a:r>
            <a:r>
              <a:rPr lang="es-ES" sz="1000" dirty="0"/>
              <a:t> </a:t>
            </a:r>
            <a:r>
              <a:rPr lang="es-ES" sz="1000" dirty="0" err="1"/>
              <a:t>is</a:t>
            </a:r>
            <a:r>
              <a:rPr lang="es-ES" sz="1000" dirty="0"/>
              <a:t> </a:t>
            </a:r>
            <a:r>
              <a:rPr lang="es-ES" sz="1000" dirty="0" err="1"/>
              <a:t>magical</a:t>
            </a:r>
            <a:r>
              <a:rPr lang="es-ES" sz="1000" dirty="0"/>
              <a:t>, </a:t>
            </a:r>
            <a:r>
              <a:rPr lang="es-ES" sz="1000" dirty="0" err="1"/>
              <a:t>where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remedies </a:t>
            </a:r>
            <a:r>
              <a:rPr lang="es-ES" sz="1000" dirty="0" err="1"/>
              <a:t>used</a:t>
            </a:r>
            <a:r>
              <a:rPr lang="es-ES" sz="1000" dirty="0"/>
              <a:t> are </a:t>
            </a:r>
            <a:r>
              <a:rPr lang="es-ES" sz="1000" dirty="0" err="1"/>
              <a:t>ancient</a:t>
            </a:r>
            <a:r>
              <a:rPr lang="es-ES" sz="1000" dirty="0"/>
              <a:t> and </a:t>
            </a:r>
            <a:r>
              <a:rPr lang="es-ES" sz="1000" dirty="0" err="1"/>
              <a:t>where</a:t>
            </a:r>
            <a:r>
              <a:rPr lang="es-ES" sz="1000" dirty="0"/>
              <a:t> </a:t>
            </a:r>
            <a:r>
              <a:rPr lang="es-ES" sz="1000" dirty="0" err="1"/>
              <a:t>you</a:t>
            </a:r>
            <a:r>
              <a:rPr lang="es-ES" sz="1000" dirty="0"/>
              <a:t> can </a:t>
            </a:r>
            <a:r>
              <a:rPr lang="es-ES" sz="1000" dirty="0" err="1"/>
              <a:t>discover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</a:t>
            </a:r>
            <a:r>
              <a:rPr lang="es-ES" sz="1000" dirty="0" err="1"/>
              <a:t>essence</a:t>
            </a:r>
            <a:r>
              <a:rPr lang="es-ES" sz="1000" dirty="0"/>
              <a:t> </a:t>
            </a:r>
            <a:r>
              <a:rPr lang="es-ES" sz="1000" dirty="0" err="1"/>
              <a:t>of</a:t>
            </a:r>
            <a:r>
              <a:rPr lang="es-ES" sz="1000" dirty="0"/>
              <a:t> </a:t>
            </a:r>
            <a:r>
              <a:rPr lang="es-ES" sz="1000" dirty="0" err="1"/>
              <a:t>Sheherezade</a:t>
            </a:r>
            <a:r>
              <a:rPr lang="es-ES" sz="1000" dirty="0"/>
              <a:t>. After </a:t>
            </a:r>
            <a:r>
              <a:rPr lang="es-ES" sz="1000" dirty="0" err="1"/>
              <a:t>knowing</a:t>
            </a:r>
            <a:r>
              <a:rPr lang="es-ES" sz="1000" dirty="0"/>
              <a:t> </a:t>
            </a:r>
            <a:r>
              <a:rPr lang="es-ES" sz="1000" dirty="0" err="1"/>
              <a:t>first-hand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remedies </a:t>
            </a:r>
            <a:r>
              <a:rPr lang="es-ES" sz="1000" dirty="0" err="1"/>
              <a:t>they</a:t>
            </a:r>
            <a:r>
              <a:rPr lang="es-ES" sz="1000" dirty="0"/>
              <a:t> use in </a:t>
            </a:r>
            <a:r>
              <a:rPr lang="es-ES" sz="1000" dirty="0" err="1"/>
              <a:t>deep</a:t>
            </a:r>
            <a:r>
              <a:rPr lang="es-ES" sz="1000" dirty="0"/>
              <a:t> </a:t>
            </a:r>
            <a:r>
              <a:rPr lang="es-ES" sz="1000" dirty="0" err="1"/>
              <a:t>Morocco</a:t>
            </a:r>
            <a:r>
              <a:rPr lang="es-ES" sz="1000" dirty="0"/>
              <a:t> </a:t>
            </a:r>
            <a:r>
              <a:rPr lang="es-ES" sz="1000" dirty="0" err="1"/>
              <a:t>for</a:t>
            </a:r>
            <a:r>
              <a:rPr lang="es-ES" sz="1000" dirty="0"/>
              <a:t> </a:t>
            </a:r>
            <a:r>
              <a:rPr lang="es-ES" sz="1000" dirty="0" err="1"/>
              <a:t>everyday</a:t>
            </a:r>
            <a:r>
              <a:rPr lang="es-ES" sz="1000" dirty="0"/>
              <a:t> </a:t>
            </a:r>
            <a:r>
              <a:rPr lang="es-ES" sz="1000" dirty="0" err="1"/>
              <a:t>life</a:t>
            </a:r>
            <a:r>
              <a:rPr lang="es-ES" sz="1000" dirty="0"/>
              <a:t>, </a:t>
            </a:r>
            <a:r>
              <a:rPr lang="es-ES" sz="1000" dirty="0" err="1"/>
              <a:t>customers</a:t>
            </a:r>
            <a:r>
              <a:rPr lang="es-ES" sz="1000" dirty="0"/>
              <a:t> </a:t>
            </a:r>
            <a:r>
              <a:rPr lang="es-ES" sz="1000" dirty="0" err="1"/>
              <a:t>will</a:t>
            </a:r>
            <a:r>
              <a:rPr lang="es-ES" sz="1000" dirty="0"/>
              <a:t> </a:t>
            </a:r>
            <a:r>
              <a:rPr lang="es-ES" sz="1000" dirty="0" err="1"/>
              <a:t>discover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</a:t>
            </a:r>
            <a:r>
              <a:rPr lang="es-ES" sz="1000" dirty="0" err="1"/>
              <a:t>essence</a:t>
            </a:r>
            <a:r>
              <a:rPr lang="es-ES" sz="1000" dirty="0"/>
              <a:t> </a:t>
            </a:r>
            <a:r>
              <a:rPr lang="es-ES" sz="1000" dirty="0" err="1"/>
              <a:t>they</a:t>
            </a:r>
            <a:r>
              <a:rPr lang="es-ES" sz="1000" dirty="0"/>
              <a:t> </a:t>
            </a:r>
            <a:r>
              <a:rPr lang="es-ES" sz="1000" dirty="0" err="1"/>
              <a:t>will</a:t>
            </a:r>
            <a:r>
              <a:rPr lang="es-ES" sz="1000" dirty="0"/>
              <a:t> </a:t>
            </a:r>
            <a:r>
              <a:rPr lang="es-ES" sz="1000" dirty="0" err="1"/>
              <a:t>take</a:t>
            </a:r>
            <a:r>
              <a:rPr lang="es-ES" sz="1000" dirty="0"/>
              <a:t> home as a souvenir, </a:t>
            </a:r>
            <a:r>
              <a:rPr lang="es-ES" sz="1000" dirty="0" err="1"/>
              <a:t>the</a:t>
            </a:r>
            <a:r>
              <a:rPr lang="es-ES" sz="1000" dirty="0"/>
              <a:t> </a:t>
            </a:r>
            <a:r>
              <a:rPr lang="es-ES" sz="1000" dirty="0" err="1"/>
              <a:t>essence</a:t>
            </a:r>
            <a:r>
              <a:rPr lang="es-ES" sz="1000" dirty="0"/>
              <a:t> </a:t>
            </a:r>
            <a:r>
              <a:rPr lang="es-ES" sz="1000" dirty="0" err="1"/>
              <a:t>that</a:t>
            </a:r>
            <a:r>
              <a:rPr lang="es-ES" sz="1000" dirty="0"/>
              <a:t> </a:t>
            </a:r>
            <a:r>
              <a:rPr lang="es-ES" sz="1000" dirty="0" err="1"/>
              <a:t>makes</a:t>
            </a:r>
            <a:r>
              <a:rPr lang="es-ES" sz="1000" dirty="0"/>
              <a:t> </a:t>
            </a:r>
            <a:r>
              <a:rPr lang="es-ES" sz="1000" dirty="0" err="1"/>
              <a:t>Sheherezade</a:t>
            </a:r>
            <a:r>
              <a:rPr lang="es-ES" sz="1000" dirty="0"/>
              <a:t> a </a:t>
            </a:r>
            <a:r>
              <a:rPr lang="es-ES" sz="1000" dirty="0" err="1"/>
              <a:t>special</a:t>
            </a:r>
            <a:r>
              <a:rPr lang="es-ES" sz="1000" dirty="0"/>
              <a:t> </a:t>
            </a:r>
            <a:r>
              <a:rPr lang="es-ES" sz="1000" dirty="0" err="1"/>
              <a:t>woman</a:t>
            </a:r>
            <a:r>
              <a:rPr lang="es-ES" sz="1000" dirty="0"/>
              <a:t>.</a:t>
            </a:r>
          </a:p>
          <a:p>
            <a:pPr algn="just"/>
            <a:endParaRPr lang="es-ES" sz="1000" dirty="0"/>
          </a:p>
          <a:p>
            <a:pPr algn="just"/>
            <a:r>
              <a:rPr lang="es-ES" sz="1000" dirty="0" err="1"/>
              <a:t>Sheherezade</a:t>
            </a:r>
            <a:r>
              <a:rPr lang="es-ES" sz="1000" dirty="0"/>
              <a:t> </a:t>
            </a:r>
            <a:r>
              <a:rPr lang="es-ES" sz="1000" dirty="0" err="1"/>
              <a:t>drew</a:t>
            </a:r>
            <a:r>
              <a:rPr lang="es-ES" sz="1000" dirty="0"/>
              <a:t> </a:t>
            </a:r>
            <a:r>
              <a:rPr lang="es-ES" sz="1000" dirty="0" err="1"/>
              <a:t>her</a:t>
            </a:r>
            <a:r>
              <a:rPr lang="es-ES" sz="1000" dirty="0"/>
              <a:t> </a:t>
            </a:r>
            <a:r>
              <a:rPr lang="es-ES" sz="1000" dirty="0" err="1"/>
              <a:t>body</a:t>
            </a:r>
            <a:r>
              <a:rPr lang="es-ES" sz="1000" dirty="0"/>
              <a:t> </a:t>
            </a:r>
            <a:r>
              <a:rPr lang="es-ES" sz="1000" dirty="0" err="1"/>
              <a:t>with</a:t>
            </a:r>
            <a:r>
              <a:rPr lang="es-ES" sz="1000" dirty="0"/>
              <a:t> Henna and in </a:t>
            </a:r>
            <a:r>
              <a:rPr lang="es-ES" sz="1000" dirty="0" err="1"/>
              <a:t>this</a:t>
            </a:r>
            <a:r>
              <a:rPr lang="es-ES" sz="1000" dirty="0"/>
              <a:t> place </a:t>
            </a:r>
            <a:r>
              <a:rPr lang="es-ES" sz="1000" dirty="0" err="1"/>
              <a:t>everyone</a:t>
            </a:r>
            <a:r>
              <a:rPr lang="es-ES" sz="1000" dirty="0"/>
              <a:t> can </a:t>
            </a:r>
            <a:r>
              <a:rPr lang="es-ES" sz="1000" dirty="0" err="1"/>
              <a:t>draw</a:t>
            </a:r>
            <a:r>
              <a:rPr lang="es-ES" sz="1000" dirty="0"/>
              <a:t> </a:t>
            </a:r>
            <a:r>
              <a:rPr lang="es-ES" sz="1000" dirty="0" err="1"/>
              <a:t>what</a:t>
            </a:r>
            <a:r>
              <a:rPr lang="es-ES" sz="1000" dirty="0"/>
              <a:t> </a:t>
            </a:r>
            <a:r>
              <a:rPr lang="es-ES" sz="1000" dirty="0" err="1"/>
              <a:t>they</a:t>
            </a:r>
            <a:r>
              <a:rPr lang="es-ES" sz="1000" dirty="0"/>
              <a:t> </a:t>
            </a:r>
            <a:r>
              <a:rPr lang="es-ES" sz="1000" dirty="0" err="1"/>
              <a:t>want</a:t>
            </a:r>
            <a:r>
              <a:rPr lang="es-ES" sz="1000" dirty="0"/>
              <a:t> </a:t>
            </a:r>
            <a:r>
              <a:rPr lang="es-ES" sz="1000" dirty="0" err="1"/>
              <a:t>through</a:t>
            </a:r>
            <a:r>
              <a:rPr lang="es-ES" sz="1000" dirty="0"/>
              <a:t> </a:t>
            </a:r>
            <a:r>
              <a:rPr lang="es-ES" sz="1000" dirty="0" err="1"/>
              <a:t>several</a:t>
            </a:r>
            <a:r>
              <a:rPr lang="es-ES" sz="1000" dirty="0"/>
              <a:t> </a:t>
            </a:r>
            <a:r>
              <a:rPr lang="es-ES" sz="1000" dirty="0" err="1"/>
              <a:t>women</a:t>
            </a:r>
            <a:r>
              <a:rPr lang="es-ES" sz="1000" dirty="0"/>
              <a:t> </a:t>
            </a:r>
            <a:r>
              <a:rPr lang="es-ES" sz="1000" dirty="0" err="1"/>
              <a:t>that</a:t>
            </a:r>
            <a:r>
              <a:rPr lang="es-ES" sz="1000" dirty="0"/>
              <a:t> </a:t>
            </a:r>
            <a:r>
              <a:rPr lang="es-ES" sz="1000" dirty="0" err="1"/>
              <a:t>will</a:t>
            </a:r>
            <a:r>
              <a:rPr lang="es-ES" sz="1000" dirty="0"/>
              <a:t> </a:t>
            </a:r>
            <a:r>
              <a:rPr lang="es-ES" sz="1000" dirty="0" err="1"/>
              <a:t>make</a:t>
            </a:r>
            <a:r>
              <a:rPr lang="es-ES" sz="1000" dirty="0"/>
              <a:t> </a:t>
            </a:r>
            <a:r>
              <a:rPr lang="es-ES" sz="1000" dirty="0" err="1"/>
              <a:t>this</a:t>
            </a:r>
            <a:r>
              <a:rPr lang="es-ES" sz="1000" dirty="0"/>
              <a:t> </a:t>
            </a:r>
            <a:r>
              <a:rPr lang="es-ES" sz="1000" dirty="0" err="1"/>
              <a:t>experience</a:t>
            </a:r>
            <a:r>
              <a:rPr lang="es-ES" sz="1000" dirty="0"/>
              <a:t> </a:t>
            </a:r>
            <a:r>
              <a:rPr lang="es-ES" sz="1000" dirty="0" err="1"/>
              <a:t>unique</a:t>
            </a:r>
            <a:r>
              <a:rPr lang="es-ES" sz="1000" dirty="0"/>
              <a:t>. Here </a:t>
            </a:r>
            <a:r>
              <a:rPr lang="es-ES" sz="1000" dirty="0" err="1"/>
              <a:t>they</a:t>
            </a:r>
            <a:r>
              <a:rPr lang="es-ES" sz="1000" dirty="0"/>
              <a:t> </a:t>
            </a:r>
            <a:r>
              <a:rPr lang="es-ES" sz="1000" dirty="0" err="1"/>
              <a:t>receive</a:t>
            </a:r>
            <a:r>
              <a:rPr lang="es-ES" sz="1000" dirty="0"/>
              <a:t> a </a:t>
            </a:r>
            <a:r>
              <a:rPr lang="es-ES" sz="1000" dirty="0" err="1"/>
              <a:t>gift</a:t>
            </a:r>
            <a:r>
              <a:rPr lang="es-ES" sz="1000" dirty="0"/>
              <a:t> </a:t>
            </a:r>
            <a:r>
              <a:rPr lang="es-ES" sz="1000" dirty="0" err="1"/>
              <a:t>from</a:t>
            </a:r>
            <a:r>
              <a:rPr lang="es-ES" sz="1000" dirty="0"/>
              <a:t> a </a:t>
            </a:r>
            <a:r>
              <a:rPr lang="es-ES" sz="1000" dirty="0" err="1"/>
              <a:t>spice</a:t>
            </a:r>
            <a:r>
              <a:rPr lang="es-ES" sz="1000" dirty="0"/>
              <a:t> rack </a:t>
            </a:r>
            <a:r>
              <a:rPr lang="es-ES" sz="1000" dirty="0" err="1"/>
              <a:t>loaded</a:t>
            </a:r>
            <a:r>
              <a:rPr lang="es-ES" sz="1000" dirty="0"/>
              <a:t> </a:t>
            </a:r>
            <a:r>
              <a:rPr lang="es-ES" sz="1000" dirty="0" err="1"/>
              <a:t>with</a:t>
            </a:r>
            <a:r>
              <a:rPr lang="es-ES" sz="1000" dirty="0"/>
              <a:t> Ras el </a:t>
            </a:r>
            <a:r>
              <a:rPr lang="es-ES" sz="1000" dirty="0" err="1"/>
              <a:t>Hanout</a:t>
            </a:r>
            <a:r>
              <a:rPr lang="es-ES" sz="1000" dirty="0"/>
              <a:t>, a mixture </a:t>
            </a:r>
            <a:r>
              <a:rPr lang="es-ES" sz="1000" dirty="0" err="1"/>
              <a:t>of</a:t>
            </a:r>
            <a:r>
              <a:rPr lang="es-ES" sz="1000" dirty="0"/>
              <a:t> 22 </a:t>
            </a:r>
            <a:r>
              <a:rPr lang="es-ES" sz="1000" dirty="0" err="1"/>
              <a:t>spices</a:t>
            </a:r>
            <a:r>
              <a:rPr lang="es-ES" sz="1000" dirty="0"/>
              <a:t> </a:t>
            </a:r>
            <a:r>
              <a:rPr lang="es-ES" sz="1000" dirty="0" err="1"/>
              <a:t>that</a:t>
            </a:r>
            <a:r>
              <a:rPr lang="es-ES" sz="1000" dirty="0"/>
              <a:t> </a:t>
            </a:r>
            <a:r>
              <a:rPr lang="es-ES" sz="1000" dirty="0" err="1"/>
              <a:t>will</a:t>
            </a:r>
            <a:r>
              <a:rPr lang="es-ES" sz="1000" dirty="0"/>
              <a:t> </a:t>
            </a:r>
            <a:r>
              <a:rPr lang="es-ES" sz="1000" dirty="0" err="1"/>
              <a:t>make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</a:t>
            </a:r>
            <a:r>
              <a:rPr lang="es-ES" sz="1000" dirty="0" err="1"/>
              <a:t>skewers</a:t>
            </a:r>
            <a:r>
              <a:rPr lang="es-ES" sz="1000" dirty="0"/>
              <a:t> at home taste </a:t>
            </a:r>
            <a:r>
              <a:rPr lang="es-ES" sz="1000" dirty="0" err="1"/>
              <a:t>different</a:t>
            </a:r>
            <a:r>
              <a:rPr lang="es-ES" sz="1000" dirty="0"/>
              <a:t>.</a:t>
            </a: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EDF6EF7B-626D-F40A-E59D-1F08B936B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7" y="3035027"/>
            <a:ext cx="3151784" cy="78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97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BDCFCC0-CBDF-DAB2-4B58-54B0FA3D5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657" y="499408"/>
            <a:ext cx="8352071" cy="556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C5A9852-C905-8156-87C5-9AFDF3867381}"/>
              </a:ext>
            </a:extLst>
          </p:cNvPr>
          <p:cNvSpPr txBox="1"/>
          <p:nvPr/>
        </p:nvSpPr>
        <p:spPr>
          <a:xfrm>
            <a:off x="605271" y="4113074"/>
            <a:ext cx="23724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100" dirty="0" err="1"/>
              <a:t>Sheherezade</a:t>
            </a:r>
            <a:r>
              <a:rPr lang="es-ES" sz="1100" dirty="0"/>
              <a:t> </a:t>
            </a:r>
            <a:r>
              <a:rPr lang="es-ES" sz="1100" dirty="0" err="1"/>
              <a:t>frequented</a:t>
            </a:r>
            <a:r>
              <a:rPr lang="es-ES" sz="1100" dirty="0"/>
              <a:t> </a:t>
            </a:r>
            <a:r>
              <a:rPr lang="es-ES" sz="1100" dirty="0" err="1"/>
              <a:t>small</a:t>
            </a:r>
            <a:r>
              <a:rPr lang="es-ES" sz="1100" dirty="0"/>
              <a:t> </a:t>
            </a:r>
            <a:r>
              <a:rPr lang="es-ES" sz="1100" dirty="0" err="1"/>
              <a:t>palaces</a:t>
            </a:r>
            <a:r>
              <a:rPr lang="es-ES" sz="1100" dirty="0"/>
              <a:t> </a:t>
            </a:r>
            <a:r>
              <a:rPr lang="es-ES" sz="1100" dirty="0" err="1"/>
              <a:t>of</a:t>
            </a:r>
            <a:r>
              <a:rPr lang="es-ES" sz="1100" dirty="0"/>
              <a:t> </a:t>
            </a:r>
            <a:r>
              <a:rPr lang="es-ES" sz="1100" dirty="0" err="1"/>
              <a:t>wealthy</a:t>
            </a:r>
            <a:r>
              <a:rPr lang="es-ES" sz="1100" dirty="0"/>
              <a:t> </a:t>
            </a:r>
            <a:r>
              <a:rPr lang="es-ES" sz="1100" dirty="0" err="1"/>
              <a:t>people</a:t>
            </a:r>
            <a:r>
              <a:rPr lang="es-ES" sz="1100" dirty="0"/>
              <a:t> </a:t>
            </a:r>
            <a:r>
              <a:rPr lang="es-ES" sz="1100" dirty="0" err="1"/>
              <a:t>of</a:t>
            </a:r>
            <a:r>
              <a:rPr lang="es-ES" sz="1100" dirty="0"/>
              <a:t>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city</a:t>
            </a:r>
            <a:r>
              <a:rPr lang="es-ES" sz="1100" dirty="0"/>
              <a:t>, </a:t>
            </a:r>
            <a:r>
              <a:rPr lang="es-ES" sz="1100" dirty="0" err="1"/>
              <a:t>these</a:t>
            </a:r>
            <a:r>
              <a:rPr lang="es-ES" sz="1100" dirty="0"/>
              <a:t> </a:t>
            </a:r>
            <a:r>
              <a:rPr lang="es-ES" sz="1100" dirty="0" err="1"/>
              <a:t>palaces</a:t>
            </a:r>
            <a:r>
              <a:rPr lang="es-ES" sz="1100" dirty="0"/>
              <a:t> </a:t>
            </a:r>
            <a:r>
              <a:rPr lang="es-ES" sz="1100" dirty="0" err="1"/>
              <a:t>became</a:t>
            </a:r>
            <a:r>
              <a:rPr lang="es-ES" sz="1100" dirty="0"/>
              <a:t> </a:t>
            </a:r>
            <a:r>
              <a:rPr lang="es-ES" sz="1100" dirty="0" err="1"/>
              <a:t>Riads</a:t>
            </a:r>
            <a:r>
              <a:rPr lang="es-ES" sz="1100" dirty="0"/>
              <a:t> </a:t>
            </a:r>
            <a:r>
              <a:rPr lang="es-ES" sz="1100" dirty="0" err="1"/>
              <a:t>today</a:t>
            </a:r>
            <a:r>
              <a:rPr lang="es-ES" sz="1100" dirty="0"/>
              <a:t> and in </a:t>
            </a:r>
            <a:r>
              <a:rPr lang="es-ES" sz="1100" dirty="0" err="1"/>
              <a:t>such</a:t>
            </a:r>
            <a:r>
              <a:rPr lang="es-ES" sz="1100" dirty="0"/>
              <a:t> </a:t>
            </a:r>
            <a:r>
              <a:rPr lang="es-ES" sz="1100" dirty="0" err="1"/>
              <a:t>palaces</a:t>
            </a:r>
            <a:r>
              <a:rPr lang="es-ES" sz="1100" dirty="0"/>
              <a:t> can </a:t>
            </a:r>
            <a:r>
              <a:rPr lang="es-ES" sz="1100" dirty="0" err="1"/>
              <a:t>experience</a:t>
            </a:r>
            <a:r>
              <a:rPr lang="es-ES" sz="1100" dirty="0"/>
              <a:t> </a:t>
            </a:r>
            <a:r>
              <a:rPr lang="es-ES" sz="1100" dirty="0" err="1"/>
              <a:t>the</a:t>
            </a:r>
            <a:r>
              <a:rPr lang="es-ES" sz="1100" dirty="0"/>
              <a:t> Tea </a:t>
            </a:r>
            <a:r>
              <a:rPr lang="es-ES" sz="1100" dirty="0" err="1"/>
              <a:t>Ceremony</a:t>
            </a:r>
            <a:r>
              <a:rPr lang="es-ES" sz="1100" dirty="0"/>
              <a:t>. </a:t>
            </a:r>
            <a:r>
              <a:rPr lang="es-ES" sz="1100" dirty="0" err="1"/>
              <a:t>This</a:t>
            </a:r>
            <a:r>
              <a:rPr lang="es-ES" sz="1100" dirty="0"/>
              <a:t> </a:t>
            </a:r>
            <a:r>
              <a:rPr lang="es-ES" sz="1100" dirty="0" err="1"/>
              <a:t>ceremony</a:t>
            </a:r>
            <a:r>
              <a:rPr lang="es-ES" sz="1100" dirty="0"/>
              <a:t> </a:t>
            </a:r>
            <a:r>
              <a:rPr lang="es-ES" sz="1100" dirty="0" err="1"/>
              <a:t>is</a:t>
            </a:r>
            <a:r>
              <a:rPr lang="es-ES" sz="1100" dirty="0"/>
              <a:t> </a:t>
            </a:r>
            <a:r>
              <a:rPr lang="es-ES" sz="1100" dirty="0" err="1"/>
              <a:t>an</a:t>
            </a:r>
            <a:r>
              <a:rPr lang="es-ES" sz="1100" dirty="0"/>
              <a:t> </a:t>
            </a:r>
            <a:r>
              <a:rPr lang="es-ES" sz="1100" dirty="0" err="1"/>
              <a:t>authentic</a:t>
            </a:r>
            <a:r>
              <a:rPr lang="es-ES" sz="1100" dirty="0"/>
              <a:t> rite and </a:t>
            </a:r>
            <a:r>
              <a:rPr lang="es-ES" sz="1100" dirty="0" err="1"/>
              <a:t>an</a:t>
            </a:r>
            <a:r>
              <a:rPr lang="es-ES" sz="1100" dirty="0"/>
              <a:t> art </a:t>
            </a:r>
            <a:r>
              <a:rPr lang="es-ES" sz="1100" dirty="0" err="1"/>
              <a:t>that</a:t>
            </a:r>
            <a:r>
              <a:rPr lang="es-ES" sz="1100" dirty="0"/>
              <a:t> </a:t>
            </a:r>
            <a:r>
              <a:rPr lang="es-ES" sz="1100" dirty="0" err="1"/>
              <a:t>you</a:t>
            </a:r>
            <a:r>
              <a:rPr lang="es-ES" sz="1100" dirty="0"/>
              <a:t> </a:t>
            </a:r>
            <a:r>
              <a:rPr lang="es-ES" sz="1100" dirty="0" err="1"/>
              <a:t>need</a:t>
            </a:r>
            <a:r>
              <a:rPr lang="es-ES" sz="1100" dirty="0"/>
              <a:t> </a:t>
            </a:r>
            <a:r>
              <a:rPr lang="es-ES" sz="1100" dirty="0" err="1"/>
              <a:t>to</a:t>
            </a:r>
            <a:r>
              <a:rPr lang="es-ES" sz="1100" dirty="0"/>
              <a:t> </a:t>
            </a:r>
            <a:r>
              <a:rPr lang="es-ES" sz="1100" dirty="0" err="1"/>
              <a:t>learn</a:t>
            </a:r>
            <a:r>
              <a:rPr lang="es-ES" sz="1100" dirty="0"/>
              <a:t> </a:t>
            </a:r>
            <a:r>
              <a:rPr lang="es-ES" sz="1100" dirty="0" err="1"/>
              <a:t>to</a:t>
            </a:r>
            <a:r>
              <a:rPr lang="es-ES" sz="1100" dirty="0"/>
              <a:t> </a:t>
            </a:r>
            <a:r>
              <a:rPr lang="es-ES" sz="1100" dirty="0" err="1"/>
              <a:t>perfection</a:t>
            </a:r>
            <a:r>
              <a:rPr lang="es-ES" sz="1100" dirty="0"/>
              <a:t> </a:t>
            </a:r>
            <a:r>
              <a:rPr lang="es-ES" sz="1100" dirty="0" err="1"/>
              <a:t>to</a:t>
            </a:r>
            <a:r>
              <a:rPr lang="es-ES" sz="1100" dirty="0"/>
              <a:t> be </a:t>
            </a:r>
            <a:r>
              <a:rPr lang="es-ES" sz="1100" dirty="0" err="1"/>
              <a:t>able</a:t>
            </a:r>
            <a:r>
              <a:rPr lang="es-ES" sz="1100" dirty="0"/>
              <a:t> </a:t>
            </a:r>
            <a:r>
              <a:rPr lang="es-ES" sz="1100" dirty="0" err="1"/>
              <a:t>to</a:t>
            </a:r>
            <a:r>
              <a:rPr lang="es-ES" sz="1100" dirty="0"/>
              <a:t> </a:t>
            </a:r>
            <a:r>
              <a:rPr lang="es-ES" sz="1100" dirty="0" err="1"/>
              <a:t>then</a:t>
            </a:r>
            <a:r>
              <a:rPr lang="es-ES" sz="1100" dirty="0"/>
              <a:t> </a:t>
            </a:r>
            <a:r>
              <a:rPr lang="es-ES" sz="1100" dirty="0" err="1"/>
              <a:t>perform</a:t>
            </a:r>
            <a:r>
              <a:rPr lang="es-ES" sz="1100" dirty="0"/>
              <a:t> </a:t>
            </a:r>
            <a:r>
              <a:rPr lang="es-ES" sz="1100" dirty="0" err="1"/>
              <a:t>it</a:t>
            </a:r>
            <a:r>
              <a:rPr lang="es-ES" sz="1100" dirty="0"/>
              <a:t> at home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correct</a:t>
            </a:r>
            <a:r>
              <a:rPr lang="es-ES" sz="1100" dirty="0"/>
              <a:t> mixture </a:t>
            </a:r>
            <a:r>
              <a:rPr lang="es-ES" sz="1100" dirty="0" err="1"/>
              <a:t>of</a:t>
            </a:r>
            <a:r>
              <a:rPr lang="es-ES" sz="1100" dirty="0"/>
              <a:t> tea, </a:t>
            </a:r>
            <a:r>
              <a:rPr lang="es-ES" sz="1100" dirty="0" err="1"/>
              <a:t>sugar</a:t>
            </a:r>
            <a:r>
              <a:rPr lang="es-ES" sz="1100" dirty="0"/>
              <a:t> and </a:t>
            </a:r>
            <a:r>
              <a:rPr lang="es-ES" sz="1100" dirty="0" err="1"/>
              <a:t>mint</a:t>
            </a:r>
            <a:r>
              <a:rPr lang="es-ES" sz="1100" dirty="0"/>
              <a:t> </a:t>
            </a:r>
            <a:r>
              <a:rPr lang="es-ES" sz="1100" dirty="0" err="1"/>
              <a:t>will</a:t>
            </a:r>
            <a:r>
              <a:rPr lang="es-ES" sz="1100" dirty="0"/>
              <a:t> </a:t>
            </a:r>
            <a:r>
              <a:rPr lang="es-ES" sz="1100" dirty="0" err="1"/>
              <a:t>make</a:t>
            </a:r>
            <a:r>
              <a:rPr lang="es-ES" sz="1100" dirty="0"/>
              <a:t> </a:t>
            </a:r>
            <a:r>
              <a:rPr lang="es-ES" sz="1100" dirty="0" err="1"/>
              <a:t>such</a:t>
            </a:r>
            <a:r>
              <a:rPr lang="es-ES" sz="1100" dirty="0"/>
              <a:t> </a:t>
            </a:r>
            <a:r>
              <a:rPr lang="es-ES" sz="1100" dirty="0" err="1"/>
              <a:t>drinks</a:t>
            </a:r>
            <a:r>
              <a:rPr lang="es-ES" sz="1100" dirty="0"/>
              <a:t> </a:t>
            </a:r>
            <a:r>
              <a:rPr lang="es-ES" sz="1100" dirty="0" err="1"/>
              <a:t>perfect</a:t>
            </a:r>
            <a:r>
              <a:rPr lang="es-ES" sz="1100" dirty="0"/>
              <a:t>. </a:t>
            </a:r>
            <a:r>
              <a:rPr lang="es-ES" sz="1100" dirty="0" err="1"/>
              <a:t>They</a:t>
            </a:r>
            <a:r>
              <a:rPr lang="es-ES" sz="1100" dirty="0"/>
              <a:t> </a:t>
            </a:r>
            <a:r>
              <a:rPr lang="es-ES" sz="1100" dirty="0" err="1"/>
              <a:t>receive</a:t>
            </a:r>
            <a:r>
              <a:rPr lang="es-ES" sz="1100" dirty="0"/>
              <a:t> a </a:t>
            </a:r>
            <a:r>
              <a:rPr lang="es-ES" sz="1100" dirty="0" err="1"/>
              <a:t>game</a:t>
            </a:r>
            <a:r>
              <a:rPr lang="es-ES" sz="1100" dirty="0"/>
              <a:t> </a:t>
            </a:r>
            <a:r>
              <a:rPr lang="es-ES" sz="1100" dirty="0" err="1"/>
              <a:t>with</a:t>
            </a:r>
            <a:r>
              <a:rPr lang="es-ES" sz="1100" dirty="0"/>
              <a:t> </a:t>
            </a:r>
            <a:r>
              <a:rPr lang="es-ES" sz="1100" dirty="0" err="1"/>
              <a:t>teapot</a:t>
            </a:r>
            <a:r>
              <a:rPr lang="es-ES" sz="1100" dirty="0"/>
              <a:t> and </a:t>
            </a:r>
            <a:r>
              <a:rPr lang="es-ES" sz="1100" dirty="0" err="1"/>
              <a:t>glasses</a:t>
            </a:r>
            <a:r>
              <a:rPr lang="es-ES" sz="1100" dirty="0"/>
              <a:t> </a:t>
            </a:r>
            <a:r>
              <a:rPr lang="es-ES" sz="1100" dirty="0" err="1"/>
              <a:t>with</a:t>
            </a:r>
            <a:r>
              <a:rPr lang="es-ES" sz="1100" dirty="0"/>
              <a:t> </a:t>
            </a:r>
            <a:r>
              <a:rPr lang="es-ES" sz="1100" dirty="0" err="1"/>
              <a:t>which</a:t>
            </a:r>
            <a:r>
              <a:rPr lang="es-ES" sz="1100" dirty="0"/>
              <a:t> </a:t>
            </a:r>
            <a:r>
              <a:rPr lang="es-ES" sz="1100" dirty="0" err="1"/>
              <a:t>to</a:t>
            </a:r>
            <a:r>
              <a:rPr lang="es-ES" sz="1100" dirty="0"/>
              <a:t> do </a:t>
            </a:r>
            <a:r>
              <a:rPr lang="es-ES" sz="1100" dirty="0" err="1"/>
              <a:t>it</a:t>
            </a:r>
            <a:r>
              <a:rPr lang="es-ES" sz="1100" dirty="0"/>
              <a:t> at </a:t>
            </a:r>
            <a:r>
              <a:rPr lang="es-ES" sz="1100" dirty="0" err="1"/>
              <a:t>any</a:t>
            </a:r>
            <a:r>
              <a:rPr lang="es-ES" sz="1100" dirty="0"/>
              <a:t> time.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20B9FAD-A7CB-6CC0-C224-F4D397E245F5}"/>
              </a:ext>
            </a:extLst>
          </p:cNvPr>
          <p:cNvSpPr txBox="1"/>
          <p:nvPr/>
        </p:nvSpPr>
        <p:spPr>
          <a:xfrm>
            <a:off x="605271" y="3245164"/>
            <a:ext cx="23711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  <a:latin typeface="Montserrat" pitchFamily="2" charset="77"/>
              </a:rPr>
              <a:t>TEA</a:t>
            </a:r>
          </a:p>
          <a:p>
            <a:r>
              <a:rPr lang="es-ES" sz="2800" b="1" dirty="0">
                <a:solidFill>
                  <a:srgbClr val="C00000"/>
                </a:solidFill>
                <a:latin typeface="Montserrat" pitchFamily="2" charset="77"/>
              </a:rPr>
              <a:t>CEREMONY</a:t>
            </a:r>
          </a:p>
        </p:txBody>
      </p:sp>
    </p:spTree>
    <p:extLst>
      <p:ext uri="{BB962C8B-B14F-4D97-AF65-F5344CB8AC3E}">
        <p14:creationId xmlns:p14="http://schemas.microsoft.com/office/powerpoint/2010/main" val="215491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E2126B9-FC6C-7D7C-94C6-306D0613A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t="6725" r="32672" b="-1924"/>
          <a:stretch/>
        </p:blipFill>
        <p:spPr bwMode="auto">
          <a:xfrm>
            <a:off x="761921" y="645909"/>
            <a:ext cx="7248992" cy="556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6B5416B-C56A-51C3-692E-4F45623C2DE8}"/>
              </a:ext>
            </a:extLst>
          </p:cNvPr>
          <p:cNvSpPr/>
          <p:nvPr/>
        </p:nvSpPr>
        <p:spPr>
          <a:xfrm>
            <a:off x="7662253" y="1173358"/>
            <a:ext cx="697320" cy="66496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C5A9852-C905-8156-87C5-9AFDF3867381}"/>
              </a:ext>
            </a:extLst>
          </p:cNvPr>
          <p:cNvSpPr txBox="1"/>
          <p:nvPr/>
        </p:nvSpPr>
        <p:spPr>
          <a:xfrm>
            <a:off x="8428713" y="3604532"/>
            <a:ext cx="294138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100" dirty="0" err="1"/>
              <a:t>Aladdin</a:t>
            </a:r>
            <a:r>
              <a:rPr lang="es-ES" sz="1100" dirty="0"/>
              <a:t> </a:t>
            </a:r>
            <a:r>
              <a:rPr lang="es-ES" sz="1100" dirty="0" err="1"/>
              <a:t>managed</a:t>
            </a:r>
            <a:r>
              <a:rPr lang="es-ES" sz="1100" dirty="0"/>
              <a:t> </a:t>
            </a:r>
            <a:r>
              <a:rPr lang="es-ES" sz="1100" dirty="0" err="1"/>
              <a:t>to</a:t>
            </a:r>
            <a:r>
              <a:rPr lang="es-ES" sz="1100" dirty="0"/>
              <a:t> </a:t>
            </a:r>
            <a:r>
              <a:rPr lang="es-ES" sz="1100" dirty="0" err="1"/>
              <a:t>get</a:t>
            </a:r>
            <a:r>
              <a:rPr lang="es-ES" sz="1100" dirty="0"/>
              <a:t> a </a:t>
            </a:r>
            <a:r>
              <a:rPr lang="es-ES" sz="1100" dirty="0" err="1"/>
              <a:t>bronze</a:t>
            </a:r>
            <a:r>
              <a:rPr lang="es-ES" sz="1100" dirty="0"/>
              <a:t> </a:t>
            </a:r>
            <a:r>
              <a:rPr lang="es-ES" sz="1100" dirty="0" err="1"/>
              <a:t>lamp</a:t>
            </a:r>
            <a:r>
              <a:rPr lang="es-ES" sz="1100" dirty="0"/>
              <a:t> </a:t>
            </a:r>
            <a:r>
              <a:rPr lang="es-ES" sz="1100" dirty="0" err="1"/>
              <a:t>rubbing</a:t>
            </a:r>
            <a:r>
              <a:rPr lang="es-ES" sz="1100" dirty="0"/>
              <a:t>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genie</a:t>
            </a:r>
            <a:r>
              <a:rPr lang="es-ES" sz="1100" dirty="0"/>
              <a:t> </a:t>
            </a:r>
            <a:r>
              <a:rPr lang="es-ES" sz="1100" dirty="0" err="1"/>
              <a:t>to</a:t>
            </a:r>
            <a:r>
              <a:rPr lang="es-ES" sz="1100" dirty="0"/>
              <a:t> come </a:t>
            </a:r>
            <a:r>
              <a:rPr lang="es-ES" sz="1100" dirty="0" err="1"/>
              <a:t>out</a:t>
            </a:r>
            <a:r>
              <a:rPr lang="es-ES" sz="1100" dirty="0"/>
              <a:t> and </a:t>
            </a:r>
            <a:r>
              <a:rPr lang="es-ES" sz="1100" dirty="0" err="1"/>
              <a:t>grant</a:t>
            </a:r>
            <a:r>
              <a:rPr lang="es-ES" sz="1100" dirty="0"/>
              <a:t> </a:t>
            </a:r>
            <a:r>
              <a:rPr lang="es-ES" sz="1100" dirty="0" err="1"/>
              <a:t>him</a:t>
            </a:r>
            <a:r>
              <a:rPr lang="es-ES" sz="1100" dirty="0"/>
              <a:t> 3 </a:t>
            </a:r>
            <a:r>
              <a:rPr lang="es-ES" sz="1100" dirty="0" err="1"/>
              <a:t>wishes</a:t>
            </a:r>
            <a:r>
              <a:rPr lang="es-ES" sz="1100" dirty="0"/>
              <a:t>.</a:t>
            </a:r>
          </a:p>
          <a:p>
            <a:pPr algn="just"/>
            <a:endParaRPr lang="es-ES" sz="1100" dirty="0"/>
          </a:p>
          <a:p>
            <a:pPr algn="just"/>
            <a:r>
              <a:rPr lang="es-ES" sz="1100" dirty="0"/>
              <a:t>Once in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goldsmiths</a:t>
            </a:r>
            <a:r>
              <a:rPr lang="es-ES" sz="1100" dirty="0"/>
              <a:t>' </a:t>
            </a:r>
            <a:r>
              <a:rPr lang="es-ES" sz="1100" dirty="0" err="1"/>
              <a:t>quarter</a:t>
            </a:r>
            <a:r>
              <a:rPr lang="es-ES" sz="1100" dirty="0"/>
              <a:t> </a:t>
            </a:r>
            <a:r>
              <a:rPr lang="es-ES" sz="1100" dirty="0" err="1"/>
              <a:t>you</a:t>
            </a:r>
            <a:r>
              <a:rPr lang="es-ES" sz="1100" dirty="0"/>
              <a:t> can </a:t>
            </a:r>
            <a:r>
              <a:rPr lang="es-ES" sz="1100" dirty="0" err="1"/>
              <a:t>see</a:t>
            </a:r>
            <a:r>
              <a:rPr lang="es-ES" sz="1100" dirty="0"/>
              <a:t> </a:t>
            </a:r>
            <a:r>
              <a:rPr lang="es-ES" sz="1100" dirty="0" err="1"/>
              <a:t>how</a:t>
            </a:r>
            <a:r>
              <a:rPr lang="es-ES" sz="1100" dirty="0"/>
              <a:t>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artisans</a:t>
            </a:r>
            <a:r>
              <a:rPr lang="es-ES" sz="1100" dirty="0"/>
              <a:t> </a:t>
            </a:r>
            <a:r>
              <a:rPr lang="es-ES" sz="1100" dirty="0" err="1"/>
              <a:t>of</a:t>
            </a:r>
            <a:r>
              <a:rPr lang="es-ES" sz="1100" dirty="0"/>
              <a:t> </a:t>
            </a:r>
            <a:r>
              <a:rPr lang="es-ES" sz="1100" dirty="0" err="1"/>
              <a:t>this</a:t>
            </a:r>
            <a:r>
              <a:rPr lang="es-ES" sz="1100" dirty="0"/>
              <a:t> </a:t>
            </a:r>
            <a:r>
              <a:rPr lang="es-ES" sz="1100" dirty="0" err="1"/>
              <a:t>area</a:t>
            </a:r>
            <a:r>
              <a:rPr lang="es-ES" sz="1100" dirty="0"/>
              <a:t> </a:t>
            </a:r>
            <a:r>
              <a:rPr lang="es-ES" sz="1100" dirty="0" err="1"/>
              <a:t>make</a:t>
            </a:r>
            <a:r>
              <a:rPr lang="es-ES" sz="1100" dirty="0"/>
              <a:t> </a:t>
            </a:r>
            <a:r>
              <a:rPr lang="es-ES" sz="1100" dirty="0" err="1"/>
              <a:t>all</a:t>
            </a:r>
            <a:r>
              <a:rPr lang="es-ES" sz="1100" dirty="0"/>
              <a:t> </a:t>
            </a:r>
            <a:r>
              <a:rPr lang="es-ES" sz="1100" dirty="0" err="1"/>
              <a:t>kinds</a:t>
            </a:r>
            <a:r>
              <a:rPr lang="es-ES" sz="1100" dirty="0"/>
              <a:t> </a:t>
            </a:r>
            <a:r>
              <a:rPr lang="es-ES" sz="1100" dirty="0" err="1"/>
              <a:t>of</a:t>
            </a:r>
            <a:r>
              <a:rPr lang="es-ES" sz="1100" dirty="0"/>
              <a:t> </a:t>
            </a:r>
            <a:r>
              <a:rPr lang="es-ES" sz="1100" dirty="0" err="1"/>
              <a:t>wrought</a:t>
            </a:r>
            <a:r>
              <a:rPr lang="es-ES" sz="1100" dirty="0"/>
              <a:t> </a:t>
            </a:r>
            <a:r>
              <a:rPr lang="es-ES" sz="1100" dirty="0" err="1"/>
              <a:t>iron</a:t>
            </a:r>
            <a:r>
              <a:rPr lang="es-ES" sz="1100" dirty="0"/>
              <a:t> </a:t>
            </a:r>
            <a:r>
              <a:rPr lang="es-ES" sz="1100" dirty="0" err="1"/>
              <a:t>objects</a:t>
            </a:r>
            <a:r>
              <a:rPr lang="es-ES" sz="1100" dirty="0"/>
              <a:t>.</a:t>
            </a:r>
          </a:p>
          <a:p>
            <a:pPr algn="just"/>
            <a:endParaRPr lang="es-ES" sz="1100" dirty="0"/>
          </a:p>
          <a:p>
            <a:pPr algn="just"/>
            <a:r>
              <a:rPr lang="es-ES" sz="1100" dirty="0" err="1"/>
              <a:t>They</a:t>
            </a:r>
            <a:r>
              <a:rPr lang="es-ES" sz="1100" dirty="0"/>
              <a:t> </a:t>
            </a:r>
            <a:r>
              <a:rPr lang="es-ES" sz="1100" dirty="0" err="1"/>
              <a:t>receive</a:t>
            </a:r>
            <a:r>
              <a:rPr lang="es-ES" sz="1100" dirty="0"/>
              <a:t> a </a:t>
            </a:r>
            <a:r>
              <a:rPr lang="es-ES" sz="1100" dirty="0" err="1"/>
              <a:t>hand</a:t>
            </a:r>
            <a:r>
              <a:rPr lang="es-ES" sz="1100" dirty="0"/>
              <a:t> </a:t>
            </a:r>
            <a:r>
              <a:rPr lang="es-ES" sz="1100" dirty="0" err="1"/>
              <a:t>of</a:t>
            </a:r>
            <a:r>
              <a:rPr lang="es-ES" sz="1100" dirty="0"/>
              <a:t> </a:t>
            </a:r>
            <a:r>
              <a:rPr lang="es-ES" sz="1100" dirty="0" err="1"/>
              <a:t>Fatima</a:t>
            </a:r>
            <a:r>
              <a:rPr lang="es-ES" sz="1100" dirty="0"/>
              <a:t> </a:t>
            </a:r>
            <a:r>
              <a:rPr lang="es-ES" sz="1100" dirty="0" err="1"/>
              <a:t>carved</a:t>
            </a:r>
            <a:r>
              <a:rPr lang="es-ES" sz="1100" dirty="0"/>
              <a:t> </a:t>
            </a:r>
            <a:r>
              <a:rPr lang="es-ES" sz="1100" dirty="0" err="1"/>
              <a:t>to</a:t>
            </a:r>
            <a:r>
              <a:rPr lang="es-ES" sz="1100" dirty="0"/>
              <a:t> </a:t>
            </a:r>
            <a:r>
              <a:rPr lang="es-ES" sz="1100" dirty="0" err="1"/>
              <a:t>always</a:t>
            </a:r>
            <a:r>
              <a:rPr lang="es-ES" sz="1100" dirty="0"/>
              <a:t> </a:t>
            </a:r>
            <a:r>
              <a:rPr lang="es-ES" sz="1100" dirty="0" err="1"/>
              <a:t>remember</a:t>
            </a:r>
            <a:r>
              <a:rPr lang="es-ES" sz="1100" dirty="0"/>
              <a:t>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passage</a:t>
            </a:r>
            <a:r>
              <a:rPr lang="es-ES" sz="1100" dirty="0"/>
              <a:t> </a:t>
            </a:r>
            <a:r>
              <a:rPr lang="es-ES" sz="1100" dirty="0" err="1"/>
              <a:t>through</a:t>
            </a:r>
            <a:r>
              <a:rPr lang="es-ES" sz="1100" dirty="0"/>
              <a:t> </a:t>
            </a:r>
            <a:r>
              <a:rPr lang="es-ES" sz="1100" dirty="0" err="1"/>
              <a:t>this</a:t>
            </a:r>
            <a:r>
              <a:rPr lang="es-ES" sz="1100" dirty="0"/>
              <a:t> place.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7A55D0C-8394-488F-D25E-A5880080EA03}"/>
              </a:ext>
            </a:extLst>
          </p:cNvPr>
          <p:cNvSpPr txBox="1"/>
          <p:nvPr/>
        </p:nvSpPr>
        <p:spPr>
          <a:xfrm>
            <a:off x="8428713" y="3153430"/>
            <a:ext cx="27141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  <a:latin typeface="Montserrat" pitchFamily="2" charset="77"/>
              </a:rPr>
              <a:t>MAGIC LAMP</a:t>
            </a:r>
          </a:p>
        </p:txBody>
      </p:sp>
    </p:spTree>
    <p:extLst>
      <p:ext uri="{BB962C8B-B14F-4D97-AF65-F5344CB8AC3E}">
        <p14:creationId xmlns:p14="http://schemas.microsoft.com/office/powerpoint/2010/main" val="3888396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86AFE09-2FC4-6485-BF99-7BE1C81CDF6F}"/>
              </a:ext>
            </a:extLst>
          </p:cNvPr>
          <p:cNvSpPr/>
          <p:nvPr/>
        </p:nvSpPr>
        <p:spPr>
          <a:xfrm>
            <a:off x="7143750" y="4029075"/>
            <a:ext cx="5033961" cy="28289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9883865-54B8-4A29-829E-47448427F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8" r="13604"/>
          <a:stretch/>
        </p:blipFill>
        <p:spPr bwMode="auto">
          <a:xfrm>
            <a:off x="4135120" y="660247"/>
            <a:ext cx="7376160" cy="558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B3235EF2-F22C-BBDD-2359-EE461E1CB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457"/>
          <a:stretch/>
        </p:blipFill>
        <p:spPr>
          <a:xfrm>
            <a:off x="11872911" y="1928018"/>
            <a:ext cx="1224818" cy="50052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DCAF630-E84D-D184-433B-2EA78691E68A}"/>
              </a:ext>
            </a:extLst>
          </p:cNvPr>
          <p:cNvSpPr txBox="1"/>
          <p:nvPr/>
        </p:nvSpPr>
        <p:spPr>
          <a:xfrm>
            <a:off x="680719" y="3226311"/>
            <a:ext cx="2882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000" dirty="0" err="1"/>
              <a:t>The</a:t>
            </a:r>
            <a:r>
              <a:rPr lang="es-ES" sz="1000" dirty="0"/>
              <a:t> </a:t>
            </a:r>
            <a:r>
              <a:rPr lang="es-ES" sz="1000" dirty="0" err="1"/>
              <a:t>artisans</a:t>
            </a:r>
            <a:r>
              <a:rPr lang="es-ES" sz="1000" dirty="0"/>
              <a:t> </a:t>
            </a:r>
            <a:r>
              <a:rPr lang="es-ES" sz="1000" dirty="0" err="1"/>
              <a:t>of</a:t>
            </a:r>
            <a:r>
              <a:rPr lang="es-ES" sz="1000" dirty="0"/>
              <a:t> </a:t>
            </a:r>
            <a:r>
              <a:rPr lang="es-ES" sz="1000" dirty="0" err="1"/>
              <a:t>wood</a:t>
            </a:r>
            <a:r>
              <a:rPr lang="es-ES" sz="1000" dirty="0"/>
              <a:t> </a:t>
            </a:r>
            <a:r>
              <a:rPr lang="es-ES" sz="1000" dirty="0" err="1"/>
              <a:t>carving</a:t>
            </a:r>
            <a:r>
              <a:rPr lang="es-ES" sz="1000" dirty="0"/>
              <a:t> are </a:t>
            </a:r>
            <a:r>
              <a:rPr lang="es-ES" sz="1000" dirty="0" err="1"/>
              <a:t>very</a:t>
            </a:r>
            <a:r>
              <a:rPr lang="es-ES" sz="1000" dirty="0"/>
              <a:t> </a:t>
            </a:r>
            <a:r>
              <a:rPr lang="es-ES" sz="1000" dirty="0" err="1"/>
              <a:t>curious</a:t>
            </a:r>
            <a:r>
              <a:rPr lang="es-ES" sz="1000" dirty="0"/>
              <a:t> </a:t>
            </a:r>
            <a:r>
              <a:rPr lang="es-ES" sz="1000" dirty="0" err="1"/>
              <a:t>because</a:t>
            </a:r>
            <a:r>
              <a:rPr lang="es-ES" sz="1000" dirty="0"/>
              <a:t> </a:t>
            </a:r>
            <a:r>
              <a:rPr lang="es-ES" sz="1000" dirty="0" err="1"/>
              <a:t>they</a:t>
            </a:r>
            <a:r>
              <a:rPr lang="es-ES" sz="1000" dirty="0"/>
              <a:t> are </a:t>
            </a:r>
            <a:r>
              <a:rPr lang="es-ES" sz="1000" dirty="0" err="1"/>
              <a:t>made</a:t>
            </a:r>
            <a:r>
              <a:rPr lang="es-ES" sz="1000" dirty="0"/>
              <a:t> </a:t>
            </a:r>
            <a:r>
              <a:rPr lang="es-ES" sz="1000" dirty="0" err="1"/>
              <a:t>with</a:t>
            </a:r>
            <a:r>
              <a:rPr lang="es-ES" sz="1000" dirty="0"/>
              <a:t> a </a:t>
            </a:r>
            <a:r>
              <a:rPr lang="es-ES" sz="1000" dirty="0" err="1"/>
              <a:t>lathe</a:t>
            </a:r>
            <a:r>
              <a:rPr lang="es-ES" sz="1000" dirty="0"/>
              <a:t> </a:t>
            </a:r>
            <a:r>
              <a:rPr lang="es-ES" sz="1000" dirty="0" err="1"/>
              <a:t>that</a:t>
            </a:r>
            <a:r>
              <a:rPr lang="es-ES" sz="1000" dirty="0"/>
              <a:t> </a:t>
            </a:r>
            <a:r>
              <a:rPr lang="es-ES" sz="1000" dirty="0" err="1"/>
              <a:t>moves</a:t>
            </a:r>
            <a:r>
              <a:rPr lang="es-ES" sz="1000" dirty="0"/>
              <a:t> </a:t>
            </a:r>
            <a:r>
              <a:rPr lang="es-ES" sz="1000" dirty="0" err="1"/>
              <a:t>with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</a:t>
            </a:r>
            <a:r>
              <a:rPr lang="es-ES" sz="1000" dirty="0" err="1"/>
              <a:t>action</a:t>
            </a:r>
            <a:r>
              <a:rPr lang="es-ES" sz="1000" dirty="0"/>
              <a:t> </a:t>
            </a:r>
            <a:r>
              <a:rPr lang="es-ES" sz="1000" dirty="0" err="1"/>
              <a:t>of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</a:t>
            </a:r>
            <a:r>
              <a:rPr lang="es-ES" sz="1000" dirty="0" err="1"/>
              <a:t>artisan’s</a:t>
            </a:r>
            <a:r>
              <a:rPr lang="es-ES" sz="1000" dirty="0"/>
              <a:t> </a:t>
            </a:r>
            <a:r>
              <a:rPr lang="es-ES" sz="1000" dirty="0" err="1"/>
              <a:t>feet</a:t>
            </a:r>
            <a:r>
              <a:rPr lang="es-ES" sz="1000" dirty="0"/>
              <a:t>.</a:t>
            </a:r>
          </a:p>
          <a:p>
            <a:pPr algn="just"/>
            <a:endParaRPr lang="es-ES" sz="1000" dirty="0"/>
          </a:p>
          <a:p>
            <a:pPr algn="just"/>
            <a:r>
              <a:rPr lang="es-ES" sz="1000" dirty="0" err="1"/>
              <a:t>The</a:t>
            </a:r>
            <a:r>
              <a:rPr lang="es-ES" sz="1000" dirty="0"/>
              <a:t> </a:t>
            </a:r>
            <a:r>
              <a:rPr lang="es-ES" sz="1000" dirty="0" err="1"/>
              <a:t>carvings</a:t>
            </a:r>
            <a:r>
              <a:rPr lang="es-ES" sz="1000" dirty="0"/>
              <a:t> </a:t>
            </a:r>
            <a:r>
              <a:rPr lang="es-ES" sz="1000" dirty="0" err="1"/>
              <a:t>they</a:t>
            </a:r>
            <a:r>
              <a:rPr lang="es-ES" sz="1000" dirty="0"/>
              <a:t> </a:t>
            </a:r>
            <a:r>
              <a:rPr lang="es-ES" sz="1000" dirty="0" err="1"/>
              <a:t>make</a:t>
            </a:r>
            <a:r>
              <a:rPr lang="es-ES" sz="1000" dirty="0"/>
              <a:t> are </a:t>
            </a:r>
            <a:r>
              <a:rPr lang="es-ES" sz="1000" dirty="0" err="1"/>
              <a:t>impressive</a:t>
            </a:r>
            <a:r>
              <a:rPr lang="es-ES" sz="1000" dirty="0"/>
              <a:t> and </a:t>
            </a:r>
            <a:r>
              <a:rPr lang="es-ES" sz="1000" dirty="0" err="1"/>
              <a:t>of</a:t>
            </a:r>
            <a:r>
              <a:rPr lang="es-ES" sz="1000" dirty="0"/>
              <a:t> </a:t>
            </a:r>
            <a:r>
              <a:rPr lang="es-ES" sz="1000" dirty="0" err="1"/>
              <a:t>great</a:t>
            </a:r>
            <a:r>
              <a:rPr lang="es-ES" sz="1000" dirty="0"/>
              <a:t> </a:t>
            </a:r>
            <a:r>
              <a:rPr lang="es-ES" sz="1000" dirty="0" err="1"/>
              <a:t>value</a:t>
            </a:r>
            <a:r>
              <a:rPr lang="es-ES" sz="1000" dirty="0"/>
              <a:t>, </a:t>
            </a:r>
            <a:r>
              <a:rPr lang="es-ES" sz="1000" dirty="0" err="1"/>
              <a:t>Sheherezade</a:t>
            </a:r>
            <a:r>
              <a:rPr lang="es-ES" sz="1000" dirty="0"/>
              <a:t> </a:t>
            </a:r>
            <a:r>
              <a:rPr lang="es-ES" sz="1000" dirty="0" err="1"/>
              <a:t>used</a:t>
            </a:r>
            <a:r>
              <a:rPr lang="es-ES" sz="1000" dirty="0"/>
              <a:t> </a:t>
            </a:r>
            <a:r>
              <a:rPr lang="es-ES" sz="1000" dirty="0" err="1"/>
              <a:t>to</a:t>
            </a:r>
            <a:r>
              <a:rPr lang="es-ES" sz="1000" dirty="0"/>
              <a:t> </a:t>
            </a:r>
            <a:r>
              <a:rPr lang="es-ES" sz="1000" dirty="0" err="1"/>
              <a:t>go</a:t>
            </a:r>
            <a:r>
              <a:rPr lang="es-ES" sz="1000" dirty="0"/>
              <a:t> </a:t>
            </a:r>
            <a:r>
              <a:rPr lang="es-ES" sz="1000" dirty="0" err="1"/>
              <a:t>to</a:t>
            </a:r>
            <a:r>
              <a:rPr lang="es-ES" sz="1000" dirty="0"/>
              <a:t> </a:t>
            </a:r>
            <a:r>
              <a:rPr lang="es-ES" sz="1000" dirty="0" err="1"/>
              <a:t>one</a:t>
            </a:r>
            <a:r>
              <a:rPr lang="es-ES" sz="1000" dirty="0"/>
              <a:t> </a:t>
            </a:r>
            <a:r>
              <a:rPr lang="es-ES" sz="1000" dirty="0" err="1"/>
              <a:t>of</a:t>
            </a:r>
            <a:r>
              <a:rPr lang="es-ES" sz="1000" dirty="0"/>
              <a:t> </a:t>
            </a:r>
            <a:r>
              <a:rPr lang="es-ES" sz="1000" dirty="0" err="1"/>
              <a:t>these</a:t>
            </a:r>
            <a:r>
              <a:rPr lang="es-ES" sz="1000" dirty="0"/>
              <a:t> workshops </a:t>
            </a:r>
            <a:r>
              <a:rPr lang="es-ES" sz="1000" dirty="0" err="1"/>
              <a:t>to</a:t>
            </a:r>
            <a:r>
              <a:rPr lang="es-ES" sz="1000" dirty="0"/>
              <a:t> </a:t>
            </a:r>
            <a:r>
              <a:rPr lang="es-ES" sz="1000" dirty="0" err="1"/>
              <a:t>buy</a:t>
            </a:r>
            <a:r>
              <a:rPr lang="es-ES" sz="1000" dirty="0"/>
              <a:t> </a:t>
            </a:r>
            <a:r>
              <a:rPr lang="es-ES" sz="1000" dirty="0" err="1"/>
              <a:t>decoration</a:t>
            </a:r>
            <a:r>
              <a:rPr lang="es-ES" sz="1000" dirty="0"/>
              <a:t> </a:t>
            </a:r>
            <a:r>
              <a:rPr lang="es-ES" sz="1000" dirty="0" err="1"/>
              <a:t>for</a:t>
            </a:r>
            <a:r>
              <a:rPr lang="es-ES" sz="1000" dirty="0"/>
              <a:t> </a:t>
            </a:r>
            <a:r>
              <a:rPr lang="es-ES" sz="1000" dirty="0" err="1"/>
              <a:t>his</a:t>
            </a:r>
            <a:r>
              <a:rPr lang="es-ES" sz="1000" dirty="0"/>
              <a:t> </a:t>
            </a:r>
            <a:r>
              <a:rPr lang="es-ES" sz="1000" dirty="0" err="1"/>
              <a:t>palace</a:t>
            </a:r>
            <a:r>
              <a:rPr lang="es-ES" sz="1000" dirty="0"/>
              <a:t>.</a:t>
            </a:r>
          </a:p>
          <a:p>
            <a:pPr algn="just"/>
            <a:endParaRPr lang="es-ES" sz="1000" dirty="0"/>
          </a:p>
          <a:p>
            <a:pPr algn="just"/>
            <a:r>
              <a:rPr lang="es-ES" sz="1000" dirty="0" err="1"/>
              <a:t>One</a:t>
            </a:r>
            <a:r>
              <a:rPr lang="es-ES" sz="1000" dirty="0"/>
              <a:t> </a:t>
            </a:r>
            <a:r>
              <a:rPr lang="es-ES" sz="1000" dirty="0" err="1"/>
              <a:t>of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</a:t>
            </a:r>
            <a:r>
              <a:rPr lang="es-ES" sz="1000" dirty="0" err="1"/>
              <a:t>carvings</a:t>
            </a:r>
            <a:r>
              <a:rPr lang="es-ES" sz="1000" dirty="0"/>
              <a:t> </a:t>
            </a:r>
            <a:r>
              <a:rPr lang="es-ES" sz="1000" dirty="0" err="1"/>
              <a:t>they</a:t>
            </a:r>
            <a:r>
              <a:rPr lang="es-ES" sz="1000" dirty="0"/>
              <a:t> </a:t>
            </a:r>
            <a:r>
              <a:rPr lang="es-ES" sz="1000" dirty="0" err="1"/>
              <a:t>make</a:t>
            </a:r>
            <a:r>
              <a:rPr lang="es-ES" sz="1000" dirty="0"/>
              <a:t> in a </a:t>
            </a:r>
            <a:r>
              <a:rPr lang="es-ES" sz="1000" dirty="0" err="1"/>
              <a:t>few</a:t>
            </a:r>
            <a:r>
              <a:rPr lang="es-ES" sz="1000" dirty="0"/>
              <a:t> minutes </a:t>
            </a:r>
            <a:r>
              <a:rPr lang="es-ES" sz="1000" dirty="0" err="1"/>
              <a:t>is</a:t>
            </a:r>
            <a:r>
              <a:rPr lang="es-ES" sz="1000" dirty="0"/>
              <a:t> </a:t>
            </a:r>
            <a:r>
              <a:rPr lang="es-ES" sz="1000" dirty="0" err="1"/>
              <a:t>called</a:t>
            </a:r>
            <a:r>
              <a:rPr lang="es-ES" sz="1000" dirty="0"/>
              <a:t> La Baraka, </a:t>
            </a:r>
            <a:r>
              <a:rPr lang="es-ES" sz="1000" dirty="0" err="1"/>
              <a:t>the</a:t>
            </a:r>
            <a:r>
              <a:rPr lang="es-ES" sz="1000" dirty="0"/>
              <a:t> </a:t>
            </a:r>
            <a:r>
              <a:rPr lang="es-ES" sz="1000" dirty="0" err="1"/>
              <a:t>fortune</a:t>
            </a:r>
            <a:r>
              <a:rPr lang="es-ES" sz="1000" dirty="0"/>
              <a:t> in </a:t>
            </a:r>
            <a:r>
              <a:rPr lang="es-ES" sz="1000" dirty="0" err="1"/>
              <a:t>Arabic</a:t>
            </a:r>
            <a:r>
              <a:rPr lang="es-ES" sz="1000" dirty="0"/>
              <a:t>, so </a:t>
            </a:r>
            <a:r>
              <a:rPr lang="es-ES" sz="1000" dirty="0" err="1"/>
              <a:t>customers</a:t>
            </a:r>
            <a:r>
              <a:rPr lang="es-ES" sz="1000" dirty="0"/>
              <a:t> </a:t>
            </a:r>
            <a:r>
              <a:rPr lang="es-ES" sz="1000" dirty="0" err="1"/>
              <a:t>will</a:t>
            </a:r>
            <a:r>
              <a:rPr lang="es-ES" sz="1000" dirty="0"/>
              <a:t> </a:t>
            </a:r>
            <a:r>
              <a:rPr lang="es-ES" sz="1000" dirty="0" err="1"/>
              <a:t>receive</a:t>
            </a:r>
            <a:r>
              <a:rPr lang="es-ES" sz="1000" dirty="0"/>
              <a:t> </a:t>
            </a:r>
            <a:r>
              <a:rPr lang="es-ES" sz="1000" dirty="0" err="1"/>
              <a:t>from</a:t>
            </a:r>
            <a:r>
              <a:rPr lang="es-ES" sz="1000" dirty="0"/>
              <a:t> </a:t>
            </a:r>
            <a:r>
              <a:rPr lang="es-ES" sz="1000" dirty="0" err="1"/>
              <a:t>these</a:t>
            </a:r>
            <a:r>
              <a:rPr lang="es-ES" sz="1000" dirty="0"/>
              <a:t> </a:t>
            </a:r>
            <a:r>
              <a:rPr lang="es-ES" sz="1000" dirty="0" err="1"/>
              <a:t>artisans</a:t>
            </a:r>
            <a:r>
              <a:rPr lang="es-ES" sz="1000" dirty="0"/>
              <a:t> </a:t>
            </a:r>
            <a:r>
              <a:rPr lang="es-ES" sz="1000" dirty="0" err="1"/>
              <a:t>their</a:t>
            </a:r>
            <a:r>
              <a:rPr lang="es-ES" sz="1000" dirty="0"/>
              <a:t> </a:t>
            </a:r>
            <a:r>
              <a:rPr lang="es-ES" sz="1000" dirty="0" err="1"/>
              <a:t>own</a:t>
            </a:r>
            <a:r>
              <a:rPr lang="es-ES" sz="1000" dirty="0"/>
              <a:t> Baraka </a:t>
            </a:r>
            <a:r>
              <a:rPr lang="es-ES" sz="1000" dirty="0" err="1"/>
              <a:t>that</a:t>
            </a:r>
            <a:r>
              <a:rPr lang="es-ES" sz="1000" dirty="0"/>
              <a:t> </a:t>
            </a:r>
            <a:r>
              <a:rPr lang="es-ES" sz="1000" dirty="0" err="1"/>
              <a:t>will</a:t>
            </a:r>
            <a:r>
              <a:rPr lang="es-ES" sz="1000" dirty="0"/>
              <a:t> </a:t>
            </a:r>
            <a:r>
              <a:rPr lang="es-ES" sz="1000" dirty="0" err="1"/>
              <a:t>make</a:t>
            </a:r>
            <a:r>
              <a:rPr lang="es-ES" sz="1000" dirty="0"/>
              <a:t> </a:t>
            </a:r>
            <a:r>
              <a:rPr lang="es-ES" sz="1000" dirty="0" err="1"/>
              <a:t>them</a:t>
            </a:r>
            <a:r>
              <a:rPr lang="es-ES" sz="1000" dirty="0"/>
              <a:t> </a:t>
            </a:r>
            <a:r>
              <a:rPr lang="es-ES" sz="1000" dirty="0" err="1"/>
              <a:t>have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</a:t>
            </a:r>
            <a:r>
              <a:rPr lang="es-ES" sz="1000" dirty="0" err="1"/>
              <a:t>desired</a:t>
            </a:r>
            <a:r>
              <a:rPr lang="es-ES" sz="1000" dirty="0"/>
              <a:t> </a:t>
            </a:r>
            <a:r>
              <a:rPr lang="es-ES" sz="1000" dirty="0" err="1"/>
              <a:t>luck</a:t>
            </a:r>
            <a:r>
              <a:rPr lang="es-ES" sz="1000" dirty="0"/>
              <a:t>. After </a:t>
            </a:r>
            <a:r>
              <a:rPr lang="es-ES" sz="1000" dirty="0" err="1"/>
              <a:t>contemplating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</a:t>
            </a:r>
            <a:r>
              <a:rPr lang="es-ES" sz="1000" dirty="0" err="1"/>
              <a:t>artisan</a:t>
            </a:r>
            <a:r>
              <a:rPr lang="es-ES" sz="1000" dirty="0"/>
              <a:t> </a:t>
            </a:r>
            <a:r>
              <a:rPr lang="es-ES" sz="1000" dirty="0" err="1"/>
              <a:t>carving</a:t>
            </a:r>
            <a:r>
              <a:rPr lang="es-ES" sz="1000" dirty="0"/>
              <a:t> </a:t>
            </a:r>
            <a:r>
              <a:rPr lang="es-ES" sz="1000" dirty="0" err="1"/>
              <a:t>the</a:t>
            </a:r>
            <a:r>
              <a:rPr lang="es-ES" sz="1000" dirty="0"/>
              <a:t> Baraka, </a:t>
            </a:r>
            <a:r>
              <a:rPr lang="es-ES" sz="1000" dirty="0" err="1"/>
              <a:t>they</a:t>
            </a:r>
            <a:r>
              <a:rPr lang="es-ES" sz="1000" dirty="0"/>
              <a:t> </a:t>
            </a:r>
            <a:r>
              <a:rPr lang="es-ES" sz="1000" dirty="0" err="1"/>
              <a:t>receive</a:t>
            </a:r>
            <a:r>
              <a:rPr lang="es-ES" sz="1000" dirty="0"/>
              <a:t> a </a:t>
            </a:r>
            <a:r>
              <a:rPr lang="es-ES" sz="1000" dirty="0" err="1"/>
              <a:t>copy</a:t>
            </a:r>
            <a:r>
              <a:rPr lang="es-ES" sz="1000" dirty="0"/>
              <a:t> </a:t>
            </a:r>
            <a:r>
              <a:rPr lang="es-ES" sz="1000" dirty="0" err="1"/>
              <a:t>of</a:t>
            </a:r>
            <a:r>
              <a:rPr lang="es-ES" sz="1000" dirty="0"/>
              <a:t> </a:t>
            </a:r>
            <a:r>
              <a:rPr lang="es-ES" sz="1000" dirty="0" err="1"/>
              <a:t>it</a:t>
            </a:r>
            <a:r>
              <a:rPr lang="es-ES" sz="1000" dirty="0"/>
              <a:t> as a </a:t>
            </a:r>
            <a:r>
              <a:rPr lang="es-ES" sz="1000" dirty="0" err="1"/>
              <a:t>gift</a:t>
            </a:r>
            <a:r>
              <a:rPr lang="es-ES" sz="1000" dirty="0"/>
              <a:t>.</a:t>
            </a:r>
          </a:p>
        </p:txBody>
      </p:sp>
      <p:pic>
        <p:nvPicPr>
          <p:cNvPr id="7" name="Imagen 6" descr="Texto, Logotipo&#10;&#10;Descripción generada automáticamente">
            <a:extLst>
              <a:ext uri="{FF2B5EF4-FFF2-40B4-BE49-F238E27FC236}">
                <a16:creationId xmlns:a16="http://schemas.microsoft.com/office/drawing/2014/main" id="{F3C939CB-CD87-2BC5-6C92-69622B8F2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25" y="2606697"/>
            <a:ext cx="28829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273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545</Words>
  <Application>Microsoft Macintosh PowerPoint</Application>
  <PresentationFormat>Panorámica</PresentationFormat>
  <Paragraphs>29</Paragraphs>
  <Slides>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Montserrat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Marketing Luxotour</dc:creator>
  <cp:lastModifiedBy>Ana Florencia Fillol Porro</cp:lastModifiedBy>
  <cp:revision>101</cp:revision>
  <dcterms:created xsi:type="dcterms:W3CDTF">2020-03-16T12:01:19Z</dcterms:created>
  <dcterms:modified xsi:type="dcterms:W3CDTF">2023-06-28T14:21:47Z</dcterms:modified>
</cp:coreProperties>
</file>