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1018" r:id="rId2"/>
    <p:sldId id="1019" r:id="rId3"/>
    <p:sldId id="1020" r:id="rId4"/>
    <p:sldId id="986" r:id="rId5"/>
    <p:sldId id="279" r:id="rId6"/>
    <p:sldId id="1021" r:id="rId7"/>
    <p:sldId id="1022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DCA"/>
    <a:srgbClr val="F6C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5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11E5F-1D72-4E3D-BDA5-CCFCE96DAFBD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067EC-DAEF-4B69-923B-6BF349E19C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439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9D0D3-2B46-434D-971A-094B9ECD7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AF2B59-B387-45EC-8D92-0B26D4DCB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01A929-9A7C-40D1-8455-58C99776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FE7EF6-5765-4F58-854F-DE0F1F0B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D4D4D9-B366-41EA-889B-97C56387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0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7D15A-8D98-48AA-AFAF-C76C3FF8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630436-2BC1-47D7-AF69-2955FC8F1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36DA6A-F3B0-41BA-AF8B-27B05F88F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D36D6D-6A27-4A51-8823-43F019E4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120739-533C-4EA4-B6E0-DA0AE0DF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06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B2EDF3-6546-4061-B8FC-0F7EAAFDF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AD19F5-0EE7-4918-933B-F184EFF48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03956-B8D8-4219-B031-9ABC895B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EC95D-7863-49F1-947F-D0302AC02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D00128-9A97-4F8E-A207-2BC08BB1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66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E936F-BA21-4961-BC9B-D3AA914A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7D2AE5-3BBE-4C36-99EC-E796FBE0B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6616F2-D0E4-4B0C-9725-653E54E4C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8369C6-644E-4003-86F5-B235E2DE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77757F-CFAF-4364-A398-F4815728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59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D1F70-9EC6-473D-BD4C-2F73882C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2FB489-73A1-4405-BDAD-2796B86FB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E4D683-77CB-4DD8-8F6D-8D20E23A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43E754-ED37-4C7A-84B7-CDC806F7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8FAC36-1210-4D06-9CFD-5918A075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09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5EC78-3E89-4590-AA7B-E53E7BD9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38B330-0A2B-4730-8279-614810647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158B73-795F-414E-ADBD-8181B52EE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833738-54DB-4BC7-A3EA-00749B3F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C23BDC-BF12-414F-8F9E-7D6E245B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399A56-EFC2-4556-8D61-DD878D3E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45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D9823-2B06-43FC-A1F2-1AAB3033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7D7DF6-DB29-425A-B6FA-B78906B5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97F71C-0889-4A29-89F7-AADF8005B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6421D3-787A-4970-8BB2-559B1EC08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09B464-E94F-42D4-9E88-D4FAED5D0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8CFA94-37D0-4DAC-ACEF-80A23B2F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4465DA-C0AE-420F-8739-5FA29C4B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B408FE7-55DC-499C-B3A1-89FCC271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96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CCF53-C231-48A5-A5FC-C670CA13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A7ECB1-F715-436B-9BF2-7199D935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1C5C63-0084-4DEF-98AB-DF6D5C1B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197FC4-8493-40B5-8452-CF32C09D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44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D533C5-9DC8-4A84-B655-2F58ADD5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ABE1C7C-73AC-414D-AA34-AFDA7DB1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B8F6D5-9AC5-421A-97F0-D88F422E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29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2A83E-F9DF-4301-ADEA-5AA34570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2FD82-5040-49EF-A846-882ED865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0E19F1-2CFF-417E-B517-6EAA1898B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651E99-6D69-4EA4-B2F8-9E8A9502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793F72-6BDB-4EA5-B48E-0C14C044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5815FB-D431-4C34-A81F-C681BC1B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2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FDDCE-B912-4254-8A58-F82C57CE3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7EEED2-E7C0-4FDF-BEC4-89DFEB213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823425-91DA-4B50-AFE3-D767CFCCA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2B677E-06FD-492D-9BFF-3F130958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D97485-39A1-496B-BA66-65AD8A48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91F3A3-9ABB-4D48-BD9E-CC61DD93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54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27B92B-D686-4A99-8D44-6546ED4C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AC7A64-6AB9-4823-81F4-25DB51151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1FBD7F-B8C1-4B19-A184-0D9CA81A1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0E4CE-11A9-4612-B1C8-9D3D651C5C0C}" type="datetimeFigureOut">
              <a:rPr lang="es-ES" smtClean="0"/>
              <a:t>14/07/2023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76B9E5-420D-4C3D-85DC-420EC7953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1A5D00-8A1E-42E5-8FEC-AA7752DA2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18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Restaurant+Palais+Soleiman+%D9%82%D8%B5%D8%B1+%D8%B3%D9%84%D9%8A%D9%85%D8%A7%D9%86%E2%80%AD/@31.6439575,-7.9922765,15z/data=!4m2!3m1!1s0x0:0x6b9bef5e48aed6a8?sa=X&amp;ved=2ahUKEwiukePnuNbxAhVh7eAKHRvhCXYQ_BIwF3oECE0QBQ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florero con flores sobre una chimenea en una sala&#10;&#10;Descripción generada automáticamente con confianza media">
            <a:extLst>
              <a:ext uri="{FF2B5EF4-FFF2-40B4-BE49-F238E27FC236}">
                <a16:creationId xmlns:a16="http://schemas.microsoft.com/office/drawing/2014/main" id="{6A9E3B23-6FA2-9188-665F-EF3E00E07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06D80BE-84DF-85D6-9AFB-92C2BD136479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706DF49-3F16-6095-B5FB-0B764933B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99" y="3813719"/>
            <a:ext cx="1841001" cy="919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78DD50-F854-1138-20D0-D7D520229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57" y="2370250"/>
            <a:ext cx="9163082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5FFAB5D-BCE3-BBF3-28CD-FF919C70E1DB}"/>
              </a:ext>
            </a:extLst>
          </p:cNvPr>
          <p:cNvSpPr/>
          <p:nvPr/>
        </p:nvSpPr>
        <p:spPr>
          <a:xfrm>
            <a:off x="7299286" y="551288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604C4A7D-9566-C437-4475-BE991BB30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6"/>
          <a:stretch/>
        </p:blipFill>
        <p:spPr>
          <a:xfrm>
            <a:off x="4078852" y="1285422"/>
            <a:ext cx="6809344" cy="4149821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EBF91900-224A-46DE-AEEC-14B72ABAF804}"/>
              </a:ext>
            </a:extLst>
          </p:cNvPr>
          <p:cNvSpPr txBox="1"/>
          <p:nvPr/>
        </p:nvSpPr>
        <p:spPr>
          <a:xfrm>
            <a:off x="663691" y="3650139"/>
            <a:ext cx="27310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s-ES" sz="1000" b="0" i="0" dirty="0" err="1">
                <a:solidFill>
                  <a:srgbClr val="313131"/>
                </a:solidFill>
                <a:effectLst/>
              </a:rPr>
              <a:t>This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incredible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palace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belonged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to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one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of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the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last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great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lords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of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Marrakech: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the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Caïd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Layadi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.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The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Soleiman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Palace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is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incredibly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beautiful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: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carved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ceilings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and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walls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,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mosaic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walls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and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zelijs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.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The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different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dining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rooms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are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magnificent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.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The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cuisine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is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mainly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Moroccan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,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with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some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international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dishes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. A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small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show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of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oriental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dancers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,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gnawa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and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Andalusian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duo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will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animate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the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evening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. Marrakech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Best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Of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Tip: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Your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Moroccan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dishes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are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simply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 </a:t>
            </a:r>
            <a:r>
              <a:rPr lang="es-ES" sz="1000" b="0" i="0" dirty="0" err="1">
                <a:solidFill>
                  <a:srgbClr val="313131"/>
                </a:solidFill>
                <a:effectLst/>
              </a:rPr>
              <a:t>excellent</a:t>
            </a:r>
            <a:r>
              <a:rPr lang="es-ES" sz="1000" b="0" i="0" dirty="0">
                <a:solidFill>
                  <a:srgbClr val="313131"/>
                </a:solidFill>
                <a:effectLst/>
              </a:rPr>
              <a:t>.</a:t>
            </a:r>
          </a:p>
        </p:txBody>
      </p:sp>
      <p:sp>
        <p:nvSpPr>
          <p:cNvPr id="3" name="AutoShape 2">
            <a:hlinkClick r:id="rId3" tooltip="Voir la localisation"/>
            <a:extLst>
              <a:ext uri="{FF2B5EF4-FFF2-40B4-BE49-F238E27FC236}">
                <a16:creationId xmlns:a16="http://schemas.microsoft.com/office/drawing/2014/main" id="{5275FFDC-EBCC-F112-0BE1-32A7E1B5D9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22225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06DCF78-B8D1-3554-814C-9D23152B0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5" y="3207861"/>
            <a:ext cx="28956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E5156F1-F120-80F6-E947-98B622A8132E}"/>
              </a:ext>
            </a:extLst>
          </p:cNvPr>
          <p:cNvSpPr/>
          <p:nvPr/>
        </p:nvSpPr>
        <p:spPr>
          <a:xfrm>
            <a:off x="635015" y="3459438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Un plato con comida&#10;&#10;Descripción generada automáticamente">
            <a:extLst>
              <a:ext uri="{FF2B5EF4-FFF2-40B4-BE49-F238E27FC236}">
                <a16:creationId xmlns:a16="http://schemas.microsoft.com/office/drawing/2014/main" id="{8AD8C264-7562-4CBD-3B6E-09D46878F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1" y="2363192"/>
            <a:ext cx="5727237" cy="3387268"/>
          </a:xfrm>
          <a:prstGeom prst="rect">
            <a:avLst/>
          </a:prstGeom>
        </p:spPr>
      </p:pic>
      <p:pic>
        <p:nvPicPr>
          <p:cNvPr id="5" name="Imagen 4" descr="Un plato de comida con carne y vegetales&#10;&#10;Descripción generada automáticamente">
            <a:extLst>
              <a:ext uri="{FF2B5EF4-FFF2-40B4-BE49-F238E27FC236}">
                <a16:creationId xmlns:a16="http://schemas.microsoft.com/office/drawing/2014/main" id="{CB435595-6B9A-C0E0-8DC0-9265EDC21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51" y="978101"/>
            <a:ext cx="4516358" cy="3387268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A00F5197-E9D5-57B1-1788-2EDAFDCAD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24" y="1547221"/>
            <a:ext cx="4810226" cy="90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1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913A0BB-62E9-711A-C327-26DF7DA222E8}"/>
              </a:ext>
            </a:extLst>
          </p:cNvPr>
          <p:cNvSpPr/>
          <p:nvPr/>
        </p:nvSpPr>
        <p:spPr>
          <a:xfrm>
            <a:off x="7348921" y="343192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18D8348-DB3B-DE33-0844-7A03F427C913}"/>
              </a:ext>
            </a:extLst>
          </p:cNvPr>
          <p:cNvSpPr/>
          <p:nvPr/>
        </p:nvSpPr>
        <p:spPr>
          <a:xfrm>
            <a:off x="10690024" y="5820476"/>
            <a:ext cx="630502" cy="6699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Un postre en un plato&#10;&#10;Descripción generada automáticamente">
            <a:extLst>
              <a:ext uri="{FF2B5EF4-FFF2-40B4-BE49-F238E27FC236}">
                <a16:creationId xmlns:a16="http://schemas.microsoft.com/office/drawing/2014/main" id="{D51CFEB2-48B2-3DFC-134B-DA92CA35B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08" y="895018"/>
            <a:ext cx="5318760" cy="5318760"/>
          </a:xfrm>
          <a:prstGeom prst="rect">
            <a:avLst/>
          </a:prstGeom>
        </p:spPr>
      </p:pic>
      <p:pic>
        <p:nvPicPr>
          <p:cNvPr id="9" name="Imagen 8" descr="Varios tipos de comida&#10;&#10;Descripción generada automáticamente">
            <a:extLst>
              <a:ext uri="{FF2B5EF4-FFF2-40B4-BE49-F238E27FC236}">
                <a16:creationId xmlns:a16="http://schemas.microsoft.com/office/drawing/2014/main" id="{E0D25FE1-1896-290D-992F-B39D85B85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r="5700"/>
          <a:stretch/>
        </p:blipFill>
        <p:spPr>
          <a:xfrm rot="16200000">
            <a:off x="-1319785" y="1319787"/>
            <a:ext cx="6858000" cy="4218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6D98E3-A761-3324-2495-F09BC7BC6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0124" y="3265146"/>
            <a:ext cx="6028599" cy="57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32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FCC646D-051F-4842-89AA-995CF5C766AD}"/>
              </a:ext>
            </a:extLst>
          </p:cNvPr>
          <p:cNvSpPr/>
          <p:nvPr/>
        </p:nvSpPr>
        <p:spPr>
          <a:xfrm>
            <a:off x="7094208" y="408688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Un grupo de personas sentadas alrededor de una mesa de restaurante&#10;&#10;Descripción generada automáticamente">
            <a:extLst>
              <a:ext uri="{FF2B5EF4-FFF2-40B4-BE49-F238E27FC236}">
                <a16:creationId xmlns:a16="http://schemas.microsoft.com/office/drawing/2014/main" id="{F3A07BD5-4910-151E-603B-F19A67F7F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70" y="1008632"/>
            <a:ext cx="7772400" cy="544068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1707470" y="4964569"/>
            <a:ext cx="3684453" cy="11136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B3235EF2-F22C-BBDD-2359-EE461E1CB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09" t="-965" r="548" b="965"/>
          <a:stretch/>
        </p:blipFill>
        <p:spPr>
          <a:xfrm>
            <a:off x="1337581" y="4684935"/>
            <a:ext cx="4276307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1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BAD2E0B-2444-DBDE-2F3A-B983DA47E68E}"/>
              </a:ext>
            </a:extLst>
          </p:cNvPr>
          <p:cNvSpPr/>
          <p:nvPr/>
        </p:nvSpPr>
        <p:spPr>
          <a:xfrm>
            <a:off x="7388778" y="3429000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Imagen que contiene edificio, tabla, colgando, lugar&#10;&#10;Descripción generada automáticamente">
            <a:extLst>
              <a:ext uri="{FF2B5EF4-FFF2-40B4-BE49-F238E27FC236}">
                <a16:creationId xmlns:a16="http://schemas.microsoft.com/office/drawing/2014/main" id="{75596E36-FA4C-350E-4654-BA27DDAA6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10" y="1028769"/>
            <a:ext cx="7772400" cy="462098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B45B02A-EF2B-449E-941D-91B9BD3F7AB8}"/>
              </a:ext>
            </a:extLst>
          </p:cNvPr>
          <p:cNvSpPr/>
          <p:nvPr/>
        </p:nvSpPr>
        <p:spPr>
          <a:xfrm>
            <a:off x="530160" y="2908375"/>
            <a:ext cx="20115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100" dirty="0" err="1"/>
              <a:t>Enjoy</a:t>
            </a:r>
            <a:r>
              <a:rPr lang="es-ES" sz="1100" dirty="0"/>
              <a:t> </a:t>
            </a:r>
            <a:r>
              <a:rPr lang="es-ES" sz="1100" dirty="0" err="1"/>
              <a:t>delicious</a:t>
            </a:r>
            <a:r>
              <a:rPr lang="es-ES" sz="1100" dirty="0"/>
              <a:t> </a:t>
            </a:r>
            <a:r>
              <a:rPr lang="es-ES" sz="1100" dirty="0" err="1"/>
              <a:t>homemade</a:t>
            </a:r>
            <a:r>
              <a:rPr lang="es-ES" sz="1100" dirty="0"/>
              <a:t> and </a:t>
            </a:r>
            <a:r>
              <a:rPr lang="es-ES" sz="1100" dirty="0" err="1"/>
              <a:t>traditional</a:t>
            </a:r>
            <a:r>
              <a:rPr lang="es-ES" sz="1100" dirty="0"/>
              <a:t> </a:t>
            </a:r>
            <a:r>
              <a:rPr lang="es-ES" sz="1100" dirty="0" err="1"/>
              <a:t>dishes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sound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music, </a:t>
            </a:r>
            <a:r>
              <a:rPr lang="es-ES" sz="1100" dirty="0" err="1"/>
              <a:t>even</a:t>
            </a:r>
            <a:r>
              <a:rPr lang="es-ES" sz="1100" dirty="0"/>
              <a:t> </a:t>
            </a:r>
            <a:r>
              <a:rPr lang="es-ES" sz="1100" dirty="0" err="1"/>
              <a:t>outdoors</a:t>
            </a:r>
            <a:r>
              <a:rPr lang="es-ES" sz="1100" dirty="0"/>
              <a:t> </a:t>
            </a:r>
            <a:r>
              <a:rPr lang="es-ES" sz="1100" dirty="0" err="1"/>
              <a:t>overlooking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garden</a:t>
            </a:r>
            <a:r>
              <a:rPr lang="es-ES" sz="1100" dirty="0"/>
              <a:t>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BA7891-6CD0-E8C8-157A-F0977B25ABEF}"/>
              </a:ext>
            </a:extLst>
          </p:cNvPr>
          <p:cNvSpPr/>
          <p:nvPr/>
        </p:nvSpPr>
        <p:spPr>
          <a:xfrm>
            <a:off x="7611679" y="757989"/>
            <a:ext cx="2386563" cy="9022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8219E62D-6ACD-C1F5-DDDE-F2B8F1C9A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52" t="10935" r="-2731" b="-550"/>
          <a:stretch/>
        </p:blipFill>
        <p:spPr>
          <a:xfrm>
            <a:off x="7758516" y="707638"/>
            <a:ext cx="2796352" cy="1216800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03B81000-C4D8-FEC2-242B-33EC9655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0" y="2496402"/>
            <a:ext cx="1344669" cy="6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3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florero con flores sobre una chimenea en una sala&#10;&#10;Descripción generada automáticamente con confianza media">
            <a:extLst>
              <a:ext uri="{FF2B5EF4-FFF2-40B4-BE49-F238E27FC236}">
                <a16:creationId xmlns:a16="http://schemas.microsoft.com/office/drawing/2014/main" id="{2A8D5D7B-3B1E-F64B-4836-30ACFF07C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58C728B-C9EC-D66F-6AC9-967EA884367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547B657C-F3B1-25B9-2BF5-0B4E82D8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98" y="5402677"/>
            <a:ext cx="1841001" cy="91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77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99</Words>
  <Application>Microsoft Office PowerPoint</Application>
  <PresentationFormat>Panorámica</PresentationFormat>
  <Paragraphs>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Mesa</dc:creator>
  <cp:lastModifiedBy>anamesachang@gmail.com</cp:lastModifiedBy>
  <cp:revision>147</cp:revision>
  <dcterms:created xsi:type="dcterms:W3CDTF">2019-06-20T08:10:07Z</dcterms:created>
  <dcterms:modified xsi:type="dcterms:W3CDTF">2023-07-14T11:07:57Z</dcterms:modified>
</cp:coreProperties>
</file>