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" roundtripDataSignature="AMtx7mgICLeEvlU1TQjGB6VR+228vfg2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customschemas.google.com/relationships/presentationmetadata" Target="metadata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hyperlink" Target="https://www.google.com/maps/place/Restaurant+Palais+Soleiman+%D9%82%D8%B5%D8%B1+%D8%B3%D9%84%D9%8A%D9%85%D8%A7%D9%86%E2%80%AD/@31.6439575,-7.9922765,15z/data=!4m2!3m1!1s0x0:0x6b9bef5e48aed6a8?sa=X&amp;ved=2ahUKEwiukePnuNbxAhVh7eAKHRvhCXYQ_BIwF3oECE0QBQ" TargetMode="External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3.jp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6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florero con flores sobre una chimenea en una sala&#10;&#10;Descripción generada automáticamente con confianza media" id="88" name="Google Shape;88;p1"/>
          <p:cNvPicPr preferRelativeResize="0"/>
          <p:nvPr/>
        </p:nvPicPr>
        <p:blipFill rotWithShape="1">
          <a:blip r:embed="rId3">
            <a:alphaModFix/>
          </a:blip>
          <a:srcRect b="6479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o&#10;&#10;Descripción generada automáticamente"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1457" y="3603753"/>
            <a:ext cx="2069083" cy="83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4457" y="2370250"/>
            <a:ext cx="9163082" cy="1767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7299286" y="551288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a sala de estar&#10;&#10;Descripción generada automáticamente con confianza media"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6186" t="0"/>
          <a:stretch/>
        </p:blipFill>
        <p:spPr>
          <a:xfrm>
            <a:off x="4078852" y="1285422"/>
            <a:ext cx="6809344" cy="414982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663691" y="3650139"/>
            <a:ext cx="2731009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000" u="none" cap="none" strike="noStrike">
                <a:solidFill>
                  <a:srgbClr val="313131"/>
                </a:solidFill>
                <a:latin typeface="Calibri"/>
                <a:ea typeface="Calibri"/>
                <a:cs typeface="Calibri"/>
                <a:sym typeface="Calibri"/>
              </a:rPr>
              <a:t>Este increíble palacio perteneció a uno de los últimos grandes señores de Marrakech: el Caïd Layadi. El Palacio Soleimán es increíblemente bello: techos y paredes talladas, muros de mosaico y zelijs. Los distintos comedores son magníficos. La cocina es principalmente marroquí, con algunos platos internacionales. Un pequeño espectáculo de bailarinas orientales, gnawa y dúo andaluz animará la velada. Consejo de Marrakech Best Of: sus platos marroquíes son simplemente excelentes.</a:t>
            </a:r>
            <a:endParaRPr/>
          </a:p>
        </p:txBody>
      </p:sp>
      <p:sp>
        <p:nvSpPr>
          <p:cNvPr id="99" name="Google Shape;99;p2">
            <a:hlinkClick r:id="rId4"/>
          </p:cNvPr>
          <p:cNvSpPr/>
          <p:nvPr/>
        </p:nvSpPr>
        <p:spPr>
          <a:xfrm>
            <a:off x="63500" y="22225"/>
            <a:ext cx="254000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tipo&#10;&#10;Descripción generada automáticamente" id="100" name="Google Shape;100;p2"/>
          <p:cNvPicPr preferRelativeResize="0"/>
          <p:nvPr/>
        </p:nvPicPr>
        <p:blipFill rotWithShape="1">
          <a:blip r:embed="rId5">
            <a:alphaModFix/>
          </a:blip>
          <a:srcRect b="10882" l="0" r="32442" t="-1"/>
          <a:stretch/>
        </p:blipFill>
        <p:spPr>
          <a:xfrm>
            <a:off x="619652" y="2981178"/>
            <a:ext cx="1956207" cy="758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635015" y="3459438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 plato con comida&#10;&#10;Descripción generada automáticamente"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1" y="2363192"/>
            <a:ext cx="5727237" cy="3387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plato de comida con carne y vegetales&#10;&#10;Descripción generada automáticamente"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2651" y="978101"/>
            <a:ext cx="4516358" cy="33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159" y="1699697"/>
            <a:ext cx="6184900" cy="7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/>
          <p:nvPr/>
        </p:nvSpPr>
        <p:spPr>
          <a:xfrm>
            <a:off x="7348921" y="343192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10690024" y="5820476"/>
            <a:ext cx="630502" cy="6699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 postre en un plato&#10;&#10;Descripción generada automáticamente"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0308" y="895018"/>
            <a:ext cx="5318760" cy="531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rios tipos de comida&#10;&#10;Descripción generada automáticamente" id="116" name="Google Shape;116;p4"/>
          <p:cNvPicPr preferRelativeResize="0"/>
          <p:nvPr/>
        </p:nvPicPr>
        <p:blipFill rotWithShape="1">
          <a:blip r:embed="rId4">
            <a:alphaModFix/>
          </a:blip>
          <a:srcRect b="0" l="5700" r="5699" t="0"/>
          <a:stretch/>
        </p:blipFill>
        <p:spPr>
          <a:xfrm rot="-5400000">
            <a:off x="-1319785" y="1319787"/>
            <a:ext cx="6858000" cy="421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6748" y="245110"/>
            <a:ext cx="635000" cy="61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7094208" y="408688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 grupo de personas sentadas alrededor de una mesa de restaurante&#10;&#10;Descripción generada automáticamente" id="123" name="Google Shape;1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1170" y="1008632"/>
            <a:ext cx="7772400" cy="54406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/>
          <p:nvPr/>
        </p:nvSpPr>
        <p:spPr>
          <a:xfrm>
            <a:off x="1707470" y="4964569"/>
            <a:ext cx="3684453" cy="11136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o&#10;&#10;Descripción generada automáticamente" id="125" name="Google Shape;125;p5"/>
          <p:cNvPicPr preferRelativeResize="0"/>
          <p:nvPr/>
        </p:nvPicPr>
        <p:blipFill rotWithShape="1">
          <a:blip r:embed="rId4">
            <a:alphaModFix/>
          </a:blip>
          <a:srcRect b="0" l="0" r="48457" t="0"/>
          <a:stretch/>
        </p:blipFill>
        <p:spPr>
          <a:xfrm>
            <a:off x="1337581" y="4684935"/>
            <a:ext cx="4276307" cy="174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7388778" y="3429000"/>
            <a:ext cx="4273062" cy="28777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edificio, tabla, colgando, lugar&#10;&#10;Descripción generada automáticamente" id="131" name="Google Shape;1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2210" y="1028769"/>
            <a:ext cx="7772400" cy="462098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/>
          <p:nvPr/>
        </p:nvSpPr>
        <p:spPr>
          <a:xfrm>
            <a:off x="530160" y="2908375"/>
            <a:ext cx="201156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Disfrutar de delicioso platos caseros y tradicionales al son de la música, incluso al aire libre con vistas al jardín.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7611679" y="599353"/>
            <a:ext cx="2620303" cy="10608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o&#10;&#10;Descripción generada automáticamente" id="134" name="Google Shape;134;p6"/>
          <p:cNvPicPr preferRelativeResize="0"/>
          <p:nvPr/>
        </p:nvPicPr>
        <p:blipFill rotWithShape="1">
          <a:blip r:embed="rId4">
            <a:alphaModFix/>
          </a:blip>
          <a:srcRect b="0" l="8728" r="47893" t="10384"/>
          <a:stretch/>
        </p:blipFill>
        <p:spPr>
          <a:xfrm>
            <a:off x="7611680" y="599353"/>
            <a:ext cx="2798618" cy="12177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" id="135" name="Google Shape;13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766" y="2414270"/>
            <a:ext cx="2616200" cy="7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florero con flores sobre una chimenea en una sala&#10;&#10;Descripción generada automáticamente con confianza media" id="140" name="Google Shape;140;p7"/>
          <p:cNvPicPr preferRelativeResize="0"/>
          <p:nvPr/>
        </p:nvPicPr>
        <p:blipFill rotWithShape="1">
          <a:blip r:embed="rId3">
            <a:alphaModFix/>
          </a:blip>
          <a:srcRect b="6479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o&#10;&#10;Descripción generada automáticamente" id="142" name="Google Shape;14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1458" y="5477672"/>
            <a:ext cx="2069083" cy="83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2019-06-20T08:10:07Z</dcterms:created>
  <dc:creator>Ana Mesa</dc:creator>
</cp:coreProperties>
</file>