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79" r:id="rId4"/>
    <p:sldId id="280" r:id="rId5"/>
    <p:sldId id="281" r:id="rId6"/>
    <p:sldId id="283" r:id="rId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2"/>
    <p:restoredTop sz="94249" autoAdjust="0"/>
  </p:normalViewPr>
  <p:slideViewPr>
    <p:cSldViewPr snapToGrid="0" snapToObjects="1">
      <p:cViewPr varScale="1">
        <p:scale>
          <a:sx n="58" d="100"/>
          <a:sy n="58" d="100"/>
        </p:scale>
        <p:origin x="24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10/5/23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6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65CDDD-9431-8389-4333-26DCEF945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 b="15828"/>
          <a:stretch/>
        </p:blipFill>
        <p:spPr bwMode="auto">
          <a:xfrm>
            <a:off x="-2" y="-36950"/>
            <a:ext cx="12192000" cy="6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-2" y="-36950"/>
            <a:ext cx="12192000" cy="689495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719534-4388-3B75-F4FE-34DA397B7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295" y="5227149"/>
            <a:ext cx="2903235" cy="1200329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158DA91E-BBEE-9F33-3FDC-62A31A2F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48" y="2491615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85D5381-3B23-420E-FE2D-D5A6E938C02D}"/>
              </a:ext>
            </a:extLst>
          </p:cNvPr>
          <p:cNvSpPr/>
          <p:nvPr/>
        </p:nvSpPr>
        <p:spPr>
          <a:xfrm>
            <a:off x="6376964" y="-1040"/>
            <a:ext cx="5815036" cy="39151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52088" y="2073811"/>
            <a:ext cx="26819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En pleno corazón de Marrakech, en el distrito del famoso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Hivernage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 tan solo 4km del aeropuerto y 10 minutos de La Medina, se alza este majestuoso hotel de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habitaciones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Este hotel se inspira en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Ahmed Al </a:t>
            </a:r>
            <a:r>
              <a:rPr lang="es-ES" sz="1100" b="1" i="0" u="none" strike="noStrike" dirty="0" err="1">
                <a:solidFill>
                  <a:srgbClr val="000000"/>
                </a:solidFill>
                <a:effectLst/>
              </a:rPr>
              <a:t>Mansour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1" i="0" u="none" strike="noStrike" dirty="0" err="1">
                <a:solidFill>
                  <a:srgbClr val="000000"/>
                </a:solidFill>
                <a:effectLst/>
              </a:rPr>
              <a:t>Eddahbi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sultán de la dinastía de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Saadi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que propulsó a Marrakech a nuevas alturas culturales.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HABITACIONES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s-ES" sz="1100" dirty="0"/>
            </a:br>
            <a:br>
              <a:rPr lang="es-ES" sz="1100" dirty="0"/>
            </a:br>
            <a:endParaRPr lang="es-ES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61E97-9EDA-FEE4-C8A5-DB8FD97D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89" y="914400"/>
            <a:ext cx="713562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5F4132-03AA-8572-B28C-E7BA6839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365" y="4904991"/>
            <a:ext cx="1588657" cy="656823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90A011E-B288-E471-8A9A-96F04DAC7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78" y="1344703"/>
            <a:ext cx="2725189" cy="8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AB60FBF-2746-DF71-3AF5-56E0E44B6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-5635" y="0"/>
            <a:ext cx="1219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8038768" y="5199529"/>
            <a:ext cx="3711387" cy="10390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2944FB1-A7DF-4ADC-0413-BF4B6FE0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5" y="211071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143BB68B-9226-FA2D-820D-DF4D77424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1" t="21809" r="51715" b="25559"/>
          <a:stretch/>
        </p:blipFill>
        <p:spPr>
          <a:xfrm>
            <a:off x="8002911" y="5237207"/>
            <a:ext cx="3639671" cy="9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40" y="2684632"/>
            <a:ext cx="28375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Disfruta de una agradable estancia en una de las 503 habitaciones con televisión LCD. 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Mantén el contacto con los tuyos gracias a la conexión a Internet wifi gratis. 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Entre las comodidades, se incluyen teléfono y caja fuerte, además de un servicio de limpieza disponible todos los días.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1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503 HABITACIONES</a:t>
            </a:r>
            <a:endParaRPr lang="es-ES" sz="11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b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1100" b="1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BCB9F5-E0B6-2C77-6EF9-D6F8384DE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-480" r="21495" b="384"/>
          <a:stretch/>
        </p:blipFill>
        <p:spPr bwMode="auto">
          <a:xfrm>
            <a:off x="4363524" y="702594"/>
            <a:ext cx="7050433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EE26096-0C74-77C8-FA97-10E041EB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5" y="4904991"/>
            <a:ext cx="1588657" cy="656823"/>
          </a:xfrm>
          <a:prstGeom prst="rect">
            <a:avLst/>
          </a:prstGeom>
        </p:spPr>
      </p:pic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914AFCC-9FE9-6343-A8B1-C3B9E1FE9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24" y="1846432"/>
            <a:ext cx="34417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A602A86-C6C3-9A35-37C3-E157F8D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7840" r="11" b="7840"/>
          <a:stretch/>
        </p:blipFill>
        <p:spPr bwMode="auto">
          <a:xfrm>
            <a:off x="0" y="1"/>
            <a:ext cx="12190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7446496" y="5099005"/>
            <a:ext cx="3575538" cy="1257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A5D3E8C-5FB6-CC0F-695E-265FD11E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9120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0568D05-0BDD-DB08-63D0-653C6B04A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5" t="17123" r="52192" b="26598"/>
          <a:stretch/>
        </p:blipFill>
        <p:spPr>
          <a:xfrm>
            <a:off x="7611653" y="5171844"/>
            <a:ext cx="3245223" cy="1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que contiene interior, tabla, cuarto, ventana&#10;&#10;Descripción generada automáticamente">
            <a:extLst>
              <a:ext uri="{FF2B5EF4-FFF2-40B4-BE49-F238E27FC236}">
                <a16:creationId xmlns:a16="http://schemas.microsoft.com/office/drawing/2014/main" id="{C11BE3D8-93E6-ADBD-B417-4104C20C6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965"/>
          <a:stretch/>
        </p:blipFill>
        <p:spPr bwMode="auto">
          <a:xfrm>
            <a:off x="0" y="-1"/>
            <a:ext cx="12191999" cy="68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-17512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788304-C488-F7DA-972A-AF59FD56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82" y="5640159"/>
            <a:ext cx="290323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128</Words>
  <Application>Microsoft Macintosh PowerPoint</Application>
  <PresentationFormat>Panorámica</PresentationFormat>
  <Paragraphs>11</Paragraphs>
  <Slides>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71</cp:revision>
  <dcterms:created xsi:type="dcterms:W3CDTF">2020-03-30T15:00:05Z</dcterms:created>
  <dcterms:modified xsi:type="dcterms:W3CDTF">2023-05-10T14:51:56Z</dcterms:modified>
</cp:coreProperties>
</file>